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DM Sans" pitchFamily="2" charset="77"/>
      <p:regular r:id="rId20"/>
      <p:bold r:id="rId21"/>
      <p:italic r:id="rId22"/>
      <p:boldItalic r:id="rId23"/>
    </p:embeddedFont>
    <p:embeddedFont>
      <p:font typeface="DM Sans Medium" pitchFamily="2" charset="77"/>
      <p:regular r:id="rId24"/>
      <p:bold r:id="rId25"/>
      <p:italic r:id="rId26"/>
      <p:boldItalic r:id="rId27"/>
    </p:embeddedFont>
    <p:embeddedFont>
      <p:font typeface="Quattrocento Sans" panose="020B0502050000020003"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01487c8ed6_5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01487c8ed6_5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f289db2cbb_0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f289db2cbb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b62083904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b62083904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Legend? </a:t>
            </a:r>
            <a:endParaRPr/>
          </a:p>
          <a:p>
            <a:pPr marL="0" lvl="0" indent="0" algn="l" rtl="0">
              <a:spcBef>
                <a:spcPts val="0"/>
              </a:spcBef>
              <a:spcAft>
                <a:spcPts val="0"/>
              </a:spcAft>
              <a:buNone/>
            </a:pPr>
            <a:r>
              <a:rPr lang="en"/>
              <a:t>What was the motivations behind Legend?</a:t>
            </a:r>
            <a:endParaRPr/>
          </a:p>
          <a:p>
            <a:pPr marL="0" lvl="0" indent="0" algn="l" rtl="0">
              <a:spcBef>
                <a:spcPts val="0"/>
              </a:spcBef>
              <a:spcAft>
                <a:spcPts val="0"/>
              </a:spcAft>
              <a:buNone/>
            </a:pPr>
            <a:r>
              <a:rPr lang="en"/>
              <a:t>Why making it open source?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f289db2cbb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f289db2cbb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f289db2cbb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f289db2cbb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f289db2cbb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f289db2cbb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f289db2cbb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f289db2cbb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f289db2cb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f289db2cb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012ddfb294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012ddfb294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08f2311be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08f2311be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b62083904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b62083904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More of an adage than a quote, we’ve heard that say in the street when moving from T3 down to T2 back in … 2015. </a:t>
            </a:r>
            <a:r>
              <a:rPr lang="en">
                <a:solidFill>
                  <a:schemeClr val="dk1"/>
                </a:solidFill>
              </a:rPr>
              <a:t>Time equals risk, and reducing that time means reducing the number of trades that fail. </a:t>
            </a:r>
            <a:r>
              <a:rPr lang="en"/>
              <a:t>In the past few years, needless to say we observed period of high volatility, so reducing that time even further makes perfect sense.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Surely, in an era of technology and AI, it should not be difficult.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we’ve seen a global pandemic, </a:t>
            </a:r>
            <a:r>
              <a:rPr lang="en">
                <a:solidFill>
                  <a:schemeClr val="dk1"/>
                </a:solidFill>
              </a:rPr>
              <a:t>environmental challenges, climate risk awareness, </a:t>
            </a:r>
            <a:r>
              <a:rPr lang="en"/>
              <a:t>the rise of retail investment, meme stocks.. We’ve seen an explosion of data that exposed clear limitations of post trade systems ability to adapt, scale.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But keeping around End-of-Life system software and aging computer systems in general?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b62083904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b62083904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Suggested by DTCC, T1 now enforced by the SEC to take place by mid 2024. That leaves us with only a year to build, integrate and test, not 1, 2, 5 systems, but an ecosystem shared with each market participant, from buy side, sell sides, custodians, clearing houses. But modernizing does not just means complying. When NCC margin calls are estimated to be reduced by 40%, that’s billions of dollars that could be reinvested elsewhere should we streamline that process between back and front office.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Back offices are notoriously known for silos across regions, trading desks, and asset classes, legacy technologies, manual processes. I would not be surprised to hear some teams running from one system to another with a floppy disk or sending the same via fedex courier. Simple, we ask them to run 2 times faster now.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Or we can realize that it is not about running faster, but running smarter. It’s not about lifting and shifting the existing technology to faster horses, but adopting a new behavior, a new approach to data. Allowing data, processes and calculations to be machine interpreted through simple interfaces (i.e. contracts), by connecting data modelling to data pipelines, compliance requirements to data operations, connecting business with technology. This shift is exactly in line with the core principles behind open source technologies and what we observe with data forward companies. They do not just comply, they win.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f289db2cbb_0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f289db2cbb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f289db2cbb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f289db2cbb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What is Morphir? </a:t>
            </a:r>
            <a:endParaRPr>
              <a:solidFill>
                <a:schemeClr val="dk1"/>
              </a:solidFill>
            </a:endParaRPr>
          </a:p>
          <a:p>
            <a:pPr marL="0" lvl="0" indent="0" algn="l" rtl="0">
              <a:spcBef>
                <a:spcPts val="0"/>
              </a:spcBef>
              <a:spcAft>
                <a:spcPts val="0"/>
              </a:spcAft>
              <a:buNone/>
            </a:pPr>
            <a:r>
              <a:rPr lang="en">
                <a:solidFill>
                  <a:schemeClr val="dk1"/>
                </a:solidFill>
              </a:rPr>
              <a:t>What was the motivations behind Morphir?</a:t>
            </a:r>
            <a:endParaRPr>
              <a:solidFill>
                <a:schemeClr val="dk1"/>
              </a:solidFill>
            </a:endParaRPr>
          </a:p>
          <a:p>
            <a:pPr marL="0" lvl="0" indent="0" algn="l" rtl="0">
              <a:spcBef>
                <a:spcPts val="0"/>
              </a:spcBef>
              <a:spcAft>
                <a:spcPts val="0"/>
              </a:spcAft>
              <a:buNone/>
            </a:pPr>
            <a:r>
              <a:rPr lang="en">
                <a:solidFill>
                  <a:schemeClr val="dk1"/>
                </a:solidFill>
              </a:rPr>
              <a:t>Why making it open source?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f289db2cbb_0_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f289db2cbb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f289db2cbb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f289db2cbb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0e3fad22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0e3fad22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7.png"/><Relationship Id="rId7" Type="http://schemas.openxmlformats.org/officeDocument/2006/relationships/image" Target="../media/image93.png"/><Relationship Id="rId2" Type="http://schemas.openxmlformats.org/officeDocument/2006/relationships/image" Target="../media/image96.png"/><Relationship Id="rId1" Type="http://schemas.openxmlformats.org/officeDocument/2006/relationships/slideMaster" Target="../slideMasters/slideMaster1.xml"/><Relationship Id="rId6" Type="http://schemas.openxmlformats.org/officeDocument/2006/relationships/image" Target="../media/image100.png"/><Relationship Id="rId11" Type="http://schemas.openxmlformats.org/officeDocument/2006/relationships/image" Target="../media/image102.png"/><Relationship Id="rId5" Type="http://schemas.openxmlformats.org/officeDocument/2006/relationships/image" Target="../media/image99.png"/><Relationship Id="rId10" Type="http://schemas.openxmlformats.org/officeDocument/2006/relationships/image" Target="../media/image101.png"/><Relationship Id="rId4" Type="http://schemas.openxmlformats.org/officeDocument/2006/relationships/image" Target="../media/image98.png"/><Relationship Id="rId9" Type="http://schemas.openxmlformats.org/officeDocument/2006/relationships/image" Target="../media/image9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image" Target="../media/image106.gif"/><Relationship Id="rId1" Type="http://schemas.openxmlformats.org/officeDocument/2006/relationships/slideMaster" Target="../slideMasters/slideMaster1.xml"/><Relationship Id="rId4" Type="http://schemas.openxmlformats.org/officeDocument/2006/relationships/image" Target="../media/image108.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png"/><Relationship Id="rId50" Type="http://schemas.openxmlformats.org/officeDocument/2006/relationships/image" Target="../media/image55.png"/><Relationship Id="rId55" Type="http://schemas.openxmlformats.org/officeDocument/2006/relationships/image" Target="../media/image60.png"/><Relationship Id="rId63" Type="http://schemas.openxmlformats.org/officeDocument/2006/relationships/image" Target="../media/image68.pn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pn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png"/><Relationship Id="rId5" Type="http://schemas.openxmlformats.org/officeDocument/2006/relationships/image" Target="../media/image10.png"/><Relationship Id="rId61" Type="http://schemas.openxmlformats.org/officeDocument/2006/relationships/image" Target="../media/image66.png"/><Relationship Id="rId19" Type="http://schemas.openxmlformats.org/officeDocument/2006/relationships/image" Target="../media/image2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56" Type="http://schemas.openxmlformats.org/officeDocument/2006/relationships/image" Target="../media/image61.png"/><Relationship Id="rId8" Type="http://schemas.openxmlformats.org/officeDocument/2006/relationships/image" Target="../media/image13.png"/><Relationship Id="rId51" Type="http://schemas.openxmlformats.org/officeDocument/2006/relationships/image" Target="../media/image56.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59" Type="http://schemas.openxmlformats.org/officeDocument/2006/relationships/image" Target="../media/image64.png"/><Relationship Id="rId20" Type="http://schemas.openxmlformats.org/officeDocument/2006/relationships/image" Target="../media/image25.png"/><Relationship Id="rId41" Type="http://schemas.openxmlformats.org/officeDocument/2006/relationships/image" Target="../media/image46.png"/><Relationship Id="rId54" Type="http://schemas.openxmlformats.org/officeDocument/2006/relationships/image" Target="../media/image59.png"/><Relationship Id="rId62" Type="http://schemas.openxmlformats.org/officeDocument/2006/relationships/image" Target="../media/image67.png"/><Relationship Id="rId1" Type="http://schemas.openxmlformats.org/officeDocument/2006/relationships/slideMaster" Target="../slideMasters/slideMaster1.xml"/><Relationship Id="rId6"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15.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60" Type="http://schemas.openxmlformats.org/officeDocument/2006/relationships/image" Target="../media/image6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Master" Target="../slideMasters/slideMaster1.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3.png"/><Relationship Id="rId11" Type="http://schemas.openxmlformats.org/officeDocument/2006/relationships/image" Target="../media/image78.png"/><Relationship Id="rId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81.png"/><Relationship Id="rId9" Type="http://schemas.openxmlformats.org/officeDocument/2006/relationships/image" Target="../media/image76.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8.png"/><Relationship Id="rId11" Type="http://schemas.openxmlformats.org/officeDocument/2006/relationships/image" Target="../media/image78.png"/><Relationship Id="rId5" Type="http://schemas.openxmlformats.org/officeDocument/2006/relationships/image" Target="../media/image87.png"/><Relationship Id="rId10" Type="http://schemas.openxmlformats.org/officeDocument/2006/relationships/image" Target="../media/image77.png"/><Relationship Id="rId4" Type="http://schemas.openxmlformats.org/officeDocument/2006/relationships/image" Target="../media/image86.png"/><Relationship Id="rId9" Type="http://schemas.openxmlformats.org/officeDocument/2006/relationships/image" Target="../media/image7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ital markets">
  <p:cSld name="TITLE_2_3">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45423" r="6427"/>
          <a:stretch/>
        </p:blipFill>
        <p:spPr>
          <a:xfrm>
            <a:off x="5436725" y="50"/>
            <a:ext cx="3707274" cy="5143651"/>
          </a:xfrm>
          <a:prstGeom prst="rect">
            <a:avLst/>
          </a:prstGeom>
          <a:noFill/>
          <a:ln>
            <a:noFill/>
          </a:ln>
        </p:spPr>
      </p:pic>
      <p:sp>
        <p:nvSpPr>
          <p:cNvPr id="11" name="Google Shape;11;p2"/>
          <p:cNvSpPr txBox="1">
            <a:spLocks noGrp="1"/>
          </p:cNvSpPr>
          <p:nvPr>
            <p:ph type="ctrTitle"/>
          </p:nvPr>
        </p:nvSpPr>
        <p:spPr>
          <a:xfrm>
            <a:off x="571493" y="890231"/>
            <a:ext cx="4000500" cy="1790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900"/>
              <a:buFont typeface="Arial"/>
              <a:buNone/>
              <a:defRPr sz="39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 name="Google Shape;12;p2"/>
          <p:cNvSpPr txBox="1">
            <a:spLocks noGrp="1"/>
          </p:cNvSpPr>
          <p:nvPr>
            <p:ph type="subTitle" idx="1"/>
          </p:nvPr>
        </p:nvSpPr>
        <p:spPr>
          <a:xfrm>
            <a:off x="571500" y="2876550"/>
            <a:ext cx="4628700" cy="918300"/>
          </a:xfrm>
          <a:prstGeom prst="rect">
            <a:avLst/>
          </a:prstGeom>
          <a:noFill/>
          <a:ln>
            <a:noFill/>
          </a:ln>
        </p:spPr>
        <p:txBody>
          <a:bodyPr spcFirstLastPara="1" wrap="square" lIns="0" tIns="0" rIns="0" bIns="0" anchor="t" anchorCtr="0">
            <a:noAutofit/>
          </a:bodyPr>
          <a:lstStyle>
            <a:lvl1pPr lvl="0" rtl="0">
              <a:lnSpc>
                <a:spcPct val="90000"/>
              </a:lnSpc>
              <a:spcBef>
                <a:spcPts val="800"/>
              </a:spcBef>
              <a:spcAft>
                <a:spcPts val="0"/>
              </a:spcAft>
              <a:buClr>
                <a:schemeClr val="dk1"/>
              </a:buClr>
              <a:buSzPts val="2100"/>
              <a:buNone/>
              <a:defRPr sz="2100"/>
            </a:lvl1pPr>
            <a:lvl2pPr lvl="1" algn="ctr" rtl="0">
              <a:lnSpc>
                <a:spcPct val="90000"/>
              </a:lnSpc>
              <a:spcBef>
                <a:spcPts val="400"/>
              </a:spcBef>
              <a:spcAft>
                <a:spcPts val="0"/>
              </a:spcAft>
              <a:buClr>
                <a:schemeClr val="dk1"/>
              </a:buClr>
              <a:buSzPts val="2100"/>
              <a:buNone/>
              <a:defRPr sz="2100"/>
            </a:lvl2pPr>
            <a:lvl3pPr lvl="2" algn="ctr" rtl="0">
              <a:lnSpc>
                <a:spcPct val="90000"/>
              </a:lnSpc>
              <a:spcBef>
                <a:spcPts val="400"/>
              </a:spcBef>
              <a:spcAft>
                <a:spcPts val="0"/>
              </a:spcAft>
              <a:buClr>
                <a:schemeClr val="dk1"/>
              </a:buClr>
              <a:buSzPts val="2100"/>
              <a:buNone/>
              <a:defRPr sz="2100"/>
            </a:lvl3pPr>
            <a:lvl4pPr lvl="3" algn="ctr" rtl="0">
              <a:lnSpc>
                <a:spcPct val="90000"/>
              </a:lnSpc>
              <a:spcBef>
                <a:spcPts val="400"/>
              </a:spcBef>
              <a:spcAft>
                <a:spcPts val="0"/>
              </a:spcAft>
              <a:buClr>
                <a:schemeClr val="dk1"/>
              </a:buClr>
              <a:buSzPts val="2100"/>
              <a:buNone/>
              <a:defRPr sz="2100"/>
            </a:lvl4pPr>
            <a:lvl5pPr lvl="4" algn="ctr" rtl="0">
              <a:lnSpc>
                <a:spcPct val="90000"/>
              </a:lnSpc>
              <a:spcBef>
                <a:spcPts val="400"/>
              </a:spcBef>
              <a:spcAft>
                <a:spcPts val="0"/>
              </a:spcAft>
              <a:buClr>
                <a:schemeClr val="dk1"/>
              </a:buClr>
              <a:buSzPts val="2100"/>
              <a:buNone/>
              <a:defRPr sz="2100"/>
            </a:lvl5pPr>
            <a:lvl6pPr lvl="5" algn="ctr" rtl="0">
              <a:lnSpc>
                <a:spcPct val="90000"/>
              </a:lnSpc>
              <a:spcBef>
                <a:spcPts val="400"/>
              </a:spcBef>
              <a:spcAft>
                <a:spcPts val="0"/>
              </a:spcAft>
              <a:buClr>
                <a:schemeClr val="dk1"/>
              </a:buClr>
              <a:buSzPts val="2100"/>
              <a:buNone/>
              <a:defRPr sz="2100"/>
            </a:lvl6pPr>
            <a:lvl7pPr lvl="6" algn="ctr" rtl="0">
              <a:lnSpc>
                <a:spcPct val="90000"/>
              </a:lnSpc>
              <a:spcBef>
                <a:spcPts val="400"/>
              </a:spcBef>
              <a:spcAft>
                <a:spcPts val="0"/>
              </a:spcAft>
              <a:buClr>
                <a:schemeClr val="dk1"/>
              </a:buClr>
              <a:buSzPts val="2100"/>
              <a:buNone/>
              <a:defRPr sz="2100"/>
            </a:lvl7pPr>
            <a:lvl8pPr lvl="7" algn="ctr" rtl="0">
              <a:lnSpc>
                <a:spcPct val="90000"/>
              </a:lnSpc>
              <a:spcBef>
                <a:spcPts val="400"/>
              </a:spcBef>
              <a:spcAft>
                <a:spcPts val="0"/>
              </a:spcAft>
              <a:buClr>
                <a:schemeClr val="dk1"/>
              </a:buClr>
              <a:buSzPts val="2100"/>
              <a:buNone/>
              <a:defRPr sz="2100"/>
            </a:lvl8pPr>
            <a:lvl9pPr lvl="8" algn="ctr" rtl="0">
              <a:lnSpc>
                <a:spcPct val="90000"/>
              </a:lnSpc>
              <a:spcBef>
                <a:spcPts val="400"/>
              </a:spcBef>
              <a:spcAft>
                <a:spcPts val="0"/>
              </a:spcAft>
              <a:buClr>
                <a:schemeClr val="dk1"/>
              </a:buClr>
              <a:buSzPts val="2100"/>
              <a:buNone/>
              <a:defRPr sz="2100"/>
            </a:lvl9pPr>
          </a:lstStyle>
          <a:p>
            <a:endParaRPr/>
          </a:p>
        </p:txBody>
      </p:sp>
      <p:cxnSp>
        <p:nvCxnSpPr>
          <p:cNvPr id="13" name="Google Shape;13;p2"/>
          <p:cNvCxnSpPr/>
          <p:nvPr/>
        </p:nvCxnSpPr>
        <p:spPr>
          <a:xfrm>
            <a:off x="571500" y="4212950"/>
            <a:ext cx="420300" cy="0"/>
          </a:xfrm>
          <a:prstGeom prst="straightConnector1">
            <a:avLst/>
          </a:prstGeom>
          <a:noFill/>
          <a:ln w="38100" cap="flat" cmpd="sng">
            <a:solidFill>
              <a:srgbClr val="FF6952"/>
            </a:solidFill>
            <a:prstDash val="solid"/>
            <a:round/>
            <a:headEnd type="none" w="med" len="med"/>
            <a:tailEnd type="none" w="med" len="med"/>
          </a:ln>
        </p:spPr>
      </p:cxnSp>
      <p:sp>
        <p:nvSpPr>
          <p:cNvPr id="14" name="Google Shape;14;p2"/>
          <p:cNvSpPr txBox="1">
            <a:spLocks noGrp="1"/>
          </p:cNvSpPr>
          <p:nvPr>
            <p:ph type="subTitle" idx="2"/>
          </p:nvPr>
        </p:nvSpPr>
        <p:spPr>
          <a:xfrm>
            <a:off x="571500" y="4317000"/>
            <a:ext cx="3947700" cy="369300"/>
          </a:xfrm>
          <a:prstGeom prst="rect">
            <a:avLst/>
          </a:prstGeom>
        </p:spPr>
        <p:txBody>
          <a:bodyPr spcFirstLastPara="1" wrap="square" lIns="0" tIns="0" rIns="0" bIns="0" anchor="t" anchorCtr="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15" name="Google Shape;15;p2"/>
          <p:cNvSpPr/>
          <p:nvPr/>
        </p:nvSpPr>
        <p:spPr>
          <a:xfrm rot="10800000">
            <a:off x="7734000" y="-152"/>
            <a:ext cx="1410000" cy="1450500"/>
          </a:xfrm>
          <a:prstGeom prst="rtTriangle">
            <a:avLst/>
          </a:prstGeom>
          <a:solidFill>
            <a:srgbClr val="FF5F46">
              <a:alpha val="7255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pic>
        <p:nvPicPr>
          <p:cNvPr id="16" name="Google Shape;16;p2"/>
          <p:cNvPicPr preferRelativeResize="0"/>
          <p:nvPr/>
        </p:nvPicPr>
        <p:blipFill>
          <a:blip r:embed="rId3">
            <a:alphaModFix/>
          </a:blip>
          <a:stretch>
            <a:fillRect/>
          </a:stretch>
        </p:blipFill>
        <p:spPr>
          <a:xfrm>
            <a:off x="5396300" y="42"/>
            <a:ext cx="1495120" cy="5143654"/>
          </a:xfrm>
          <a:prstGeom prst="rect">
            <a:avLst/>
          </a:prstGeom>
          <a:noFill/>
          <a:ln>
            <a:noFill/>
          </a:ln>
        </p:spPr>
      </p:pic>
      <p:sp>
        <p:nvSpPr>
          <p:cNvPr id="17" name="Google Shape;17;p2"/>
          <p:cNvSpPr/>
          <p:nvPr/>
        </p:nvSpPr>
        <p:spPr>
          <a:xfrm>
            <a:off x="6065972" y="4318252"/>
            <a:ext cx="1187400" cy="1221300"/>
          </a:xfrm>
          <a:prstGeom prst="ellipse">
            <a:avLst/>
          </a:prstGeom>
          <a:solidFill>
            <a:srgbClr val="FFAB00">
              <a:alpha val="7647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pic>
        <p:nvPicPr>
          <p:cNvPr id="18" name="Google Shape;18;p2"/>
          <p:cNvPicPr preferRelativeResize="0"/>
          <p:nvPr/>
        </p:nvPicPr>
        <p:blipFill>
          <a:blip r:embed="rId4">
            <a:alphaModFix/>
          </a:blip>
          <a:stretch>
            <a:fillRect/>
          </a:stretch>
        </p:blipFill>
        <p:spPr>
          <a:xfrm>
            <a:off x="486169" y="68207"/>
            <a:ext cx="2089352" cy="1082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p:cSld name="CUSTOM_2">
    <p:spTree>
      <p:nvGrpSpPr>
        <p:cNvPr id="1" name="Shape 204"/>
        <p:cNvGrpSpPr/>
        <p:nvPr/>
      </p:nvGrpSpPr>
      <p:grpSpPr>
        <a:xfrm>
          <a:off x="0" y="0"/>
          <a:ext cx="0" cy="0"/>
          <a:chOff x="0" y="0"/>
          <a:chExt cx="0" cy="0"/>
        </a:xfrm>
      </p:grpSpPr>
      <p:sp>
        <p:nvSpPr>
          <p:cNvPr id="205" name="Google Shape;205;p11"/>
          <p:cNvSpPr/>
          <p:nvPr/>
        </p:nvSpPr>
        <p:spPr>
          <a:xfrm>
            <a:off x="2991150" y="1171075"/>
            <a:ext cx="2785800" cy="2562000"/>
          </a:xfrm>
          <a:prstGeom prst="roundRect">
            <a:avLst>
              <a:gd name="adj" fmla="val 6426"/>
            </a:avLst>
          </a:prstGeom>
          <a:solidFill>
            <a:srgbClr val="00B0F0">
              <a:alpha val="4170"/>
            </a:srgbClr>
          </a:solidFill>
          <a:ln w="9525" cap="flat" cmpd="sng">
            <a:solidFill>
              <a:srgbClr val="0499BB"/>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 name="Google Shape;206;p11"/>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7" name="Google Shape;207;p11"/>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pic>
        <p:nvPicPr>
          <p:cNvPr id="208" name="Google Shape;208;p11"/>
          <p:cNvPicPr preferRelativeResize="0"/>
          <p:nvPr/>
        </p:nvPicPr>
        <p:blipFill>
          <a:blip r:embed="rId2">
            <a:alphaModFix amt="89000"/>
          </a:blip>
          <a:stretch>
            <a:fillRect/>
          </a:stretch>
        </p:blipFill>
        <p:spPr>
          <a:xfrm>
            <a:off x="3747279" y="1410675"/>
            <a:ext cx="1276745" cy="2053799"/>
          </a:xfrm>
          <a:prstGeom prst="rect">
            <a:avLst/>
          </a:prstGeom>
          <a:noFill/>
          <a:ln>
            <a:noFill/>
          </a:ln>
          <a:effectLst>
            <a:outerShdw blurRad="57150" dist="19050" dir="5400000" algn="bl" rotWithShape="0">
              <a:srgbClr val="000000">
                <a:alpha val="50000"/>
              </a:srgbClr>
            </a:outerShdw>
          </a:effectLst>
        </p:spPr>
      </p:pic>
      <p:sp>
        <p:nvSpPr>
          <p:cNvPr id="209" name="Google Shape;209;p11"/>
          <p:cNvSpPr txBox="1">
            <a:spLocks noGrp="1"/>
          </p:cNvSpPr>
          <p:nvPr>
            <p:ph type="subTitle" idx="2"/>
          </p:nvPr>
        </p:nvSpPr>
        <p:spPr>
          <a:xfrm>
            <a:off x="704850" y="1677750"/>
            <a:ext cx="1381200" cy="142500"/>
          </a:xfrm>
          <a:prstGeom prst="rect">
            <a:avLst/>
          </a:prstGeom>
        </p:spPr>
        <p:txBody>
          <a:bodyPr spcFirstLastPara="1" wrap="square" lIns="0" tIns="0" rIns="0" bIns="0" anchor="ctr" anchorCtr="0">
            <a:noAutofit/>
          </a:bodyPr>
          <a:lstStyle>
            <a:lvl1pPr lvl="0" algn="r" rtl="0">
              <a:spcBef>
                <a:spcPts val="800"/>
              </a:spcBef>
              <a:spcAft>
                <a:spcPts val="0"/>
              </a:spcAft>
              <a:buClr>
                <a:schemeClr val="accent5"/>
              </a:buClr>
              <a:buSzPts val="700"/>
              <a:buNone/>
              <a:defRPr sz="700">
                <a:solidFill>
                  <a:schemeClr val="accent5"/>
                </a:solidFill>
              </a:defRPr>
            </a:lvl1pPr>
            <a:lvl2pPr lvl="1" algn="r" rtl="0">
              <a:spcBef>
                <a:spcPts val="400"/>
              </a:spcBef>
              <a:spcAft>
                <a:spcPts val="0"/>
              </a:spcAft>
              <a:buClr>
                <a:schemeClr val="accent5"/>
              </a:buClr>
              <a:buSzPts val="400"/>
              <a:buNone/>
              <a:defRPr sz="400">
                <a:solidFill>
                  <a:schemeClr val="accent5"/>
                </a:solidFill>
              </a:defRPr>
            </a:lvl2pPr>
            <a:lvl3pPr lvl="2" algn="r" rtl="0">
              <a:spcBef>
                <a:spcPts val="400"/>
              </a:spcBef>
              <a:spcAft>
                <a:spcPts val="0"/>
              </a:spcAft>
              <a:buClr>
                <a:schemeClr val="accent5"/>
              </a:buClr>
              <a:buSzPts val="100"/>
              <a:buNone/>
              <a:defRPr sz="100">
                <a:solidFill>
                  <a:schemeClr val="accent5"/>
                </a:solidFill>
              </a:defRPr>
            </a:lvl3pPr>
            <a:lvl4pPr lvl="3" algn="r" rtl="0">
              <a:spcBef>
                <a:spcPts val="400"/>
              </a:spcBef>
              <a:spcAft>
                <a:spcPts val="0"/>
              </a:spcAft>
              <a:buClr>
                <a:schemeClr val="accent5"/>
              </a:buClr>
              <a:buSzPts val="100"/>
              <a:buNone/>
              <a:defRPr sz="100">
                <a:solidFill>
                  <a:schemeClr val="accent5"/>
                </a:solidFill>
              </a:defRPr>
            </a:lvl4pPr>
            <a:lvl5pPr lvl="4" algn="r" rtl="0">
              <a:spcBef>
                <a:spcPts val="400"/>
              </a:spcBef>
              <a:spcAft>
                <a:spcPts val="0"/>
              </a:spcAft>
              <a:buClr>
                <a:schemeClr val="accent5"/>
              </a:buClr>
              <a:buSzPts val="100"/>
              <a:buNone/>
              <a:defRPr sz="100">
                <a:solidFill>
                  <a:schemeClr val="accent5"/>
                </a:solidFill>
              </a:defRPr>
            </a:lvl5pPr>
            <a:lvl6pPr lvl="5" algn="r" rtl="0">
              <a:spcBef>
                <a:spcPts val="400"/>
              </a:spcBef>
              <a:spcAft>
                <a:spcPts val="0"/>
              </a:spcAft>
              <a:buClr>
                <a:schemeClr val="accent5"/>
              </a:buClr>
              <a:buSzPts val="100"/>
              <a:buNone/>
              <a:defRPr sz="100">
                <a:solidFill>
                  <a:schemeClr val="accent5"/>
                </a:solidFill>
              </a:defRPr>
            </a:lvl6pPr>
            <a:lvl7pPr lvl="6" algn="r" rtl="0">
              <a:spcBef>
                <a:spcPts val="400"/>
              </a:spcBef>
              <a:spcAft>
                <a:spcPts val="0"/>
              </a:spcAft>
              <a:buClr>
                <a:schemeClr val="accent5"/>
              </a:buClr>
              <a:buSzPts val="100"/>
              <a:buNone/>
              <a:defRPr sz="100">
                <a:solidFill>
                  <a:schemeClr val="accent5"/>
                </a:solidFill>
              </a:defRPr>
            </a:lvl7pPr>
            <a:lvl8pPr lvl="7" algn="r" rtl="0">
              <a:spcBef>
                <a:spcPts val="400"/>
              </a:spcBef>
              <a:spcAft>
                <a:spcPts val="0"/>
              </a:spcAft>
              <a:buClr>
                <a:schemeClr val="accent5"/>
              </a:buClr>
              <a:buSzPts val="100"/>
              <a:buNone/>
              <a:defRPr sz="100">
                <a:solidFill>
                  <a:schemeClr val="accent5"/>
                </a:solidFill>
              </a:defRPr>
            </a:lvl8pPr>
            <a:lvl9pPr lvl="8" algn="r" rtl="0">
              <a:spcBef>
                <a:spcPts val="400"/>
              </a:spcBef>
              <a:spcAft>
                <a:spcPts val="0"/>
              </a:spcAft>
              <a:buClr>
                <a:schemeClr val="accent5"/>
              </a:buClr>
              <a:buSzPts val="100"/>
              <a:buNone/>
              <a:defRPr sz="100">
                <a:solidFill>
                  <a:schemeClr val="accent5"/>
                </a:solidFill>
              </a:defRPr>
            </a:lvl9pPr>
          </a:lstStyle>
          <a:p>
            <a:endParaRPr/>
          </a:p>
        </p:txBody>
      </p:sp>
      <p:sp>
        <p:nvSpPr>
          <p:cNvPr id="210" name="Google Shape;210;p11"/>
          <p:cNvSpPr txBox="1">
            <a:spLocks noGrp="1"/>
          </p:cNvSpPr>
          <p:nvPr>
            <p:ph type="subTitle" idx="3"/>
          </p:nvPr>
        </p:nvSpPr>
        <p:spPr>
          <a:xfrm>
            <a:off x="704850" y="1854325"/>
            <a:ext cx="1381200" cy="142500"/>
          </a:xfrm>
          <a:prstGeom prst="rect">
            <a:avLst/>
          </a:prstGeom>
        </p:spPr>
        <p:txBody>
          <a:bodyPr spcFirstLastPara="1" wrap="square" lIns="0" tIns="0" rIns="0" bIns="0" anchor="ctr" anchorCtr="0">
            <a:noAutofit/>
          </a:bodyPr>
          <a:lstStyle>
            <a:lvl1pPr lvl="0" algn="r" rtl="0">
              <a:spcBef>
                <a:spcPts val="800"/>
              </a:spcBef>
              <a:spcAft>
                <a:spcPts val="0"/>
              </a:spcAft>
              <a:buClr>
                <a:schemeClr val="accent5"/>
              </a:buClr>
              <a:buSzPts val="700"/>
              <a:buNone/>
              <a:defRPr sz="700">
                <a:solidFill>
                  <a:schemeClr val="accent5"/>
                </a:solidFill>
              </a:defRPr>
            </a:lvl1pPr>
            <a:lvl2pPr lvl="1" algn="r" rtl="0">
              <a:spcBef>
                <a:spcPts val="400"/>
              </a:spcBef>
              <a:spcAft>
                <a:spcPts val="0"/>
              </a:spcAft>
              <a:buClr>
                <a:schemeClr val="accent5"/>
              </a:buClr>
              <a:buSzPts val="400"/>
              <a:buNone/>
              <a:defRPr sz="400">
                <a:solidFill>
                  <a:schemeClr val="accent5"/>
                </a:solidFill>
              </a:defRPr>
            </a:lvl2pPr>
            <a:lvl3pPr lvl="2" algn="r" rtl="0">
              <a:spcBef>
                <a:spcPts val="400"/>
              </a:spcBef>
              <a:spcAft>
                <a:spcPts val="0"/>
              </a:spcAft>
              <a:buClr>
                <a:schemeClr val="accent5"/>
              </a:buClr>
              <a:buSzPts val="100"/>
              <a:buNone/>
              <a:defRPr sz="100">
                <a:solidFill>
                  <a:schemeClr val="accent5"/>
                </a:solidFill>
              </a:defRPr>
            </a:lvl3pPr>
            <a:lvl4pPr lvl="3" algn="r" rtl="0">
              <a:spcBef>
                <a:spcPts val="400"/>
              </a:spcBef>
              <a:spcAft>
                <a:spcPts val="0"/>
              </a:spcAft>
              <a:buClr>
                <a:schemeClr val="accent5"/>
              </a:buClr>
              <a:buSzPts val="100"/>
              <a:buNone/>
              <a:defRPr sz="100">
                <a:solidFill>
                  <a:schemeClr val="accent5"/>
                </a:solidFill>
              </a:defRPr>
            </a:lvl4pPr>
            <a:lvl5pPr lvl="4" algn="r" rtl="0">
              <a:spcBef>
                <a:spcPts val="400"/>
              </a:spcBef>
              <a:spcAft>
                <a:spcPts val="0"/>
              </a:spcAft>
              <a:buClr>
                <a:schemeClr val="accent5"/>
              </a:buClr>
              <a:buSzPts val="100"/>
              <a:buNone/>
              <a:defRPr sz="100">
                <a:solidFill>
                  <a:schemeClr val="accent5"/>
                </a:solidFill>
              </a:defRPr>
            </a:lvl5pPr>
            <a:lvl6pPr lvl="5" algn="r" rtl="0">
              <a:spcBef>
                <a:spcPts val="400"/>
              </a:spcBef>
              <a:spcAft>
                <a:spcPts val="0"/>
              </a:spcAft>
              <a:buClr>
                <a:schemeClr val="accent5"/>
              </a:buClr>
              <a:buSzPts val="100"/>
              <a:buNone/>
              <a:defRPr sz="100">
                <a:solidFill>
                  <a:schemeClr val="accent5"/>
                </a:solidFill>
              </a:defRPr>
            </a:lvl6pPr>
            <a:lvl7pPr lvl="6" algn="r" rtl="0">
              <a:spcBef>
                <a:spcPts val="400"/>
              </a:spcBef>
              <a:spcAft>
                <a:spcPts val="0"/>
              </a:spcAft>
              <a:buClr>
                <a:schemeClr val="accent5"/>
              </a:buClr>
              <a:buSzPts val="100"/>
              <a:buNone/>
              <a:defRPr sz="100">
                <a:solidFill>
                  <a:schemeClr val="accent5"/>
                </a:solidFill>
              </a:defRPr>
            </a:lvl7pPr>
            <a:lvl8pPr lvl="7" algn="r" rtl="0">
              <a:spcBef>
                <a:spcPts val="400"/>
              </a:spcBef>
              <a:spcAft>
                <a:spcPts val="0"/>
              </a:spcAft>
              <a:buClr>
                <a:schemeClr val="accent5"/>
              </a:buClr>
              <a:buSzPts val="100"/>
              <a:buNone/>
              <a:defRPr sz="100">
                <a:solidFill>
                  <a:schemeClr val="accent5"/>
                </a:solidFill>
              </a:defRPr>
            </a:lvl8pPr>
            <a:lvl9pPr lvl="8" algn="r" rtl="0">
              <a:spcBef>
                <a:spcPts val="400"/>
              </a:spcBef>
              <a:spcAft>
                <a:spcPts val="0"/>
              </a:spcAft>
              <a:buClr>
                <a:schemeClr val="accent5"/>
              </a:buClr>
              <a:buSzPts val="100"/>
              <a:buNone/>
              <a:defRPr sz="100">
                <a:solidFill>
                  <a:schemeClr val="accent5"/>
                </a:solidFill>
              </a:defRPr>
            </a:lvl9pPr>
          </a:lstStyle>
          <a:p>
            <a:endParaRPr/>
          </a:p>
        </p:txBody>
      </p:sp>
      <p:sp>
        <p:nvSpPr>
          <p:cNvPr id="211" name="Google Shape;211;p11"/>
          <p:cNvSpPr txBox="1">
            <a:spLocks noGrp="1"/>
          </p:cNvSpPr>
          <p:nvPr>
            <p:ph type="subTitle" idx="4"/>
          </p:nvPr>
        </p:nvSpPr>
        <p:spPr>
          <a:xfrm>
            <a:off x="704850" y="2030900"/>
            <a:ext cx="1381200" cy="142500"/>
          </a:xfrm>
          <a:prstGeom prst="rect">
            <a:avLst/>
          </a:prstGeom>
        </p:spPr>
        <p:txBody>
          <a:bodyPr spcFirstLastPara="1" wrap="square" lIns="0" tIns="0" rIns="0" bIns="0" anchor="ctr" anchorCtr="0">
            <a:noAutofit/>
          </a:bodyPr>
          <a:lstStyle>
            <a:lvl1pPr lvl="0" algn="r" rtl="0">
              <a:spcBef>
                <a:spcPts val="800"/>
              </a:spcBef>
              <a:spcAft>
                <a:spcPts val="0"/>
              </a:spcAft>
              <a:buClr>
                <a:schemeClr val="accent5"/>
              </a:buClr>
              <a:buSzPts val="700"/>
              <a:buNone/>
              <a:defRPr sz="700">
                <a:solidFill>
                  <a:schemeClr val="accent5"/>
                </a:solidFill>
              </a:defRPr>
            </a:lvl1pPr>
            <a:lvl2pPr lvl="1" algn="r" rtl="0">
              <a:spcBef>
                <a:spcPts val="400"/>
              </a:spcBef>
              <a:spcAft>
                <a:spcPts val="0"/>
              </a:spcAft>
              <a:buClr>
                <a:schemeClr val="accent5"/>
              </a:buClr>
              <a:buSzPts val="400"/>
              <a:buNone/>
              <a:defRPr sz="400">
                <a:solidFill>
                  <a:schemeClr val="accent5"/>
                </a:solidFill>
              </a:defRPr>
            </a:lvl2pPr>
            <a:lvl3pPr lvl="2" algn="r" rtl="0">
              <a:spcBef>
                <a:spcPts val="400"/>
              </a:spcBef>
              <a:spcAft>
                <a:spcPts val="0"/>
              </a:spcAft>
              <a:buClr>
                <a:schemeClr val="accent5"/>
              </a:buClr>
              <a:buSzPts val="100"/>
              <a:buNone/>
              <a:defRPr sz="100">
                <a:solidFill>
                  <a:schemeClr val="accent5"/>
                </a:solidFill>
              </a:defRPr>
            </a:lvl3pPr>
            <a:lvl4pPr lvl="3" algn="r" rtl="0">
              <a:spcBef>
                <a:spcPts val="400"/>
              </a:spcBef>
              <a:spcAft>
                <a:spcPts val="0"/>
              </a:spcAft>
              <a:buClr>
                <a:schemeClr val="accent5"/>
              </a:buClr>
              <a:buSzPts val="100"/>
              <a:buNone/>
              <a:defRPr sz="100">
                <a:solidFill>
                  <a:schemeClr val="accent5"/>
                </a:solidFill>
              </a:defRPr>
            </a:lvl4pPr>
            <a:lvl5pPr lvl="4" algn="r" rtl="0">
              <a:spcBef>
                <a:spcPts val="400"/>
              </a:spcBef>
              <a:spcAft>
                <a:spcPts val="0"/>
              </a:spcAft>
              <a:buClr>
                <a:schemeClr val="accent5"/>
              </a:buClr>
              <a:buSzPts val="100"/>
              <a:buNone/>
              <a:defRPr sz="100">
                <a:solidFill>
                  <a:schemeClr val="accent5"/>
                </a:solidFill>
              </a:defRPr>
            </a:lvl5pPr>
            <a:lvl6pPr lvl="5" algn="r" rtl="0">
              <a:spcBef>
                <a:spcPts val="400"/>
              </a:spcBef>
              <a:spcAft>
                <a:spcPts val="0"/>
              </a:spcAft>
              <a:buClr>
                <a:schemeClr val="accent5"/>
              </a:buClr>
              <a:buSzPts val="100"/>
              <a:buNone/>
              <a:defRPr sz="100">
                <a:solidFill>
                  <a:schemeClr val="accent5"/>
                </a:solidFill>
              </a:defRPr>
            </a:lvl6pPr>
            <a:lvl7pPr lvl="6" algn="r" rtl="0">
              <a:spcBef>
                <a:spcPts val="400"/>
              </a:spcBef>
              <a:spcAft>
                <a:spcPts val="0"/>
              </a:spcAft>
              <a:buClr>
                <a:schemeClr val="accent5"/>
              </a:buClr>
              <a:buSzPts val="100"/>
              <a:buNone/>
              <a:defRPr sz="100">
                <a:solidFill>
                  <a:schemeClr val="accent5"/>
                </a:solidFill>
              </a:defRPr>
            </a:lvl7pPr>
            <a:lvl8pPr lvl="7" algn="r" rtl="0">
              <a:spcBef>
                <a:spcPts val="400"/>
              </a:spcBef>
              <a:spcAft>
                <a:spcPts val="0"/>
              </a:spcAft>
              <a:buClr>
                <a:schemeClr val="accent5"/>
              </a:buClr>
              <a:buSzPts val="100"/>
              <a:buNone/>
              <a:defRPr sz="100">
                <a:solidFill>
                  <a:schemeClr val="accent5"/>
                </a:solidFill>
              </a:defRPr>
            </a:lvl8pPr>
            <a:lvl9pPr lvl="8" algn="r" rtl="0">
              <a:spcBef>
                <a:spcPts val="400"/>
              </a:spcBef>
              <a:spcAft>
                <a:spcPts val="0"/>
              </a:spcAft>
              <a:buClr>
                <a:schemeClr val="accent5"/>
              </a:buClr>
              <a:buSzPts val="100"/>
              <a:buNone/>
              <a:defRPr sz="100">
                <a:solidFill>
                  <a:schemeClr val="accent5"/>
                </a:solidFill>
              </a:defRPr>
            </a:lvl9pPr>
          </a:lstStyle>
          <a:p>
            <a:endParaRPr/>
          </a:p>
        </p:txBody>
      </p:sp>
      <p:sp>
        <p:nvSpPr>
          <p:cNvPr id="212" name="Google Shape;212;p11"/>
          <p:cNvSpPr txBox="1">
            <a:spLocks noGrp="1"/>
          </p:cNvSpPr>
          <p:nvPr>
            <p:ph type="subTitle" idx="5"/>
          </p:nvPr>
        </p:nvSpPr>
        <p:spPr>
          <a:xfrm>
            <a:off x="704850" y="2207475"/>
            <a:ext cx="1381200" cy="142500"/>
          </a:xfrm>
          <a:prstGeom prst="rect">
            <a:avLst/>
          </a:prstGeom>
          <a:noFill/>
        </p:spPr>
        <p:txBody>
          <a:bodyPr spcFirstLastPara="1" wrap="square" lIns="0" tIns="0" rIns="0" bIns="0" anchor="ctr" anchorCtr="0">
            <a:noAutofit/>
          </a:bodyPr>
          <a:lstStyle>
            <a:lvl1pPr lvl="0" algn="r" rtl="0">
              <a:spcBef>
                <a:spcPts val="800"/>
              </a:spcBef>
              <a:spcAft>
                <a:spcPts val="0"/>
              </a:spcAft>
              <a:buClr>
                <a:schemeClr val="accent5"/>
              </a:buClr>
              <a:buSzPts val="700"/>
              <a:buNone/>
              <a:defRPr sz="700">
                <a:solidFill>
                  <a:schemeClr val="accent5"/>
                </a:solidFill>
              </a:defRPr>
            </a:lvl1pPr>
            <a:lvl2pPr lvl="1" algn="r" rtl="0">
              <a:spcBef>
                <a:spcPts val="400"/>
              </a:spcBef>
              <a:spcAft>
                <a:spcPts val="0"/>
              </a:spcAft>
              <a:buClr>
                <a:schemeClr val="accent5"/>
              </a:buClr>
              <a:buSzPts val="400"/>
              <a:buNone/>
              <a:defRPr sz="400">
                <a:solidFill>
                  <a:schemeClr val="accent5"/>
                </a:solidFill>
              </a:defRPr>
            </a:lvl2pPr>
            <a:lvl3pPr lvl="2" algn="r" rtl="0">
              <a:spcBef>
                <a:spcPts val="400"/>
              </a:spcBef>
              <a:spcAft>
                <a:spcPts val="0"/>
              </a:spcAft>
              <a:buClr>
                <a:schemeClr val="accent5"/>
              </a:buClr>
              <a:buSzPts val="100"/>
              <a:buNone/>
              <a:defRPr sz="100">
                <a:solidFill>
                  <a:schemeClr val="accent5"/>
                </a:solidFill>
              </a:defRPr>
            </a:lvl3pPr>
            <a:lvl4pPr lvl="3" algn="r" rtl="0">
              <a:spcBef>
                <a:spcPts val="400"/>
              </a:spcBef>
              <a:spcAft>
                <a:spcPts val="0"/>
              </a:spcAft>
              <a:buClr>
                <a:schemeClr val="accent5"/>
              </a:buClr>
              <a:buSzPts val="100"/>
              <a:buNone/>
              <a:defRPr sz="100">
                <a:solidFill>
                  <a:schemeClr val="accent5"/>
                </a:solidFill>
              </a:defRPr>
            </a:lvl4pPr>
            <a:lvl5pPr lvl="4" algn="r" rtl="0">
              <a:spcBef>
                <a:spcPts val="400"/>
              </a:spcBef>
              <a:spcAft>
                <a:spcPts val="0"/>
              </a:spcAft>
              <a:buClr>
                <a:schemeClr val="accent5"/>
              </a:buClr>
              <a:buSzPts val="100"/>
              <a:buNone/>
              <a:defRPr sz="100">
                <a:solidFill>
                  <a:schemeClr val="accent5"/>
                </a:solidFill>
              </a:defRPr>
            </a:lvl5pPr>
            <a:lvl6pPr lvl="5" algn="r" rtl="0">
              <a:spcBef>
                <a:spcPts val="400"/>
              </a:spcBef>
              <a:spcAft>
                <a:spcPts val="0"/>
              </a:spcAft>
              <a:buClr>
                <a:schemeClr val="accent5"/>
              </a:buClr>
              <a:buSzPts val="100"/>
              <a:buNone/>
              <a:defRPr sz="100">
                <a:solidFill>
                  <a:schemeClr val="accent5"/>
                </a:solidFill>
              </a:defRPr>
            </a:lvl6pPr>
            <a:lvl7pPr lvl="6" algn="r" rtl="0">
              <a:spcBef>
                <a:spcPts val="400"/>
              </a:spcBef>
              <a:spcAft>
                <a:spcPts val="0"/>
              </a:spcAft>
              <a:buClr>
                <a:schemeClr val="accent5"/>
              </a:buClr>
              <a:buSzPts val="100"/>
              <a:buNone/>
              <a:defRPr sz="100">
                <a:solidFill>
                  <a:schemeClr val="accent5"/>
                </a:solidFill>
              </a:defRPr>
            </a:lvl7pPr>
            <a:lvl8pPr lvl="7" algn="r" rtl="0">
              <a:spcBef>
                <a:spcPts val="400"/>
              </a:spcBef>
              <a:spcAft>
                <a:spcPts val="0"/>
              </a:spcAft>
              <a:buClr>
                <a:schemeClr val="accent5"/>
              </a:buClr>
              <a:buSzPts val="100"/>
              <a:buNone/>
              <a:defRPr sz="100">
                <a:solidFill>
                  <a:schemeClr val="accent5"/>
                </a:solidFill>
              </a:defRPr>
            </a:lvl8pPr>
            <a:lvl9pPr lvl="8" algn="r" rtl="0">
              <a:spcBef>
                <a:spcPts val="400"/>
              </a:spcBef>
              <a:spcAft>
                <a:spcPts val="0"/>
              </a:spcAft>
              <a:buClr>
                <a:schemeClr val="accent5"/>
              </a:buClr>
              <a:buSzPts val="100"/>
              <a:buNone/>
              <a:defRPr sz="100">
                <a:solidFill>
                  <a:schemeClr val="accent5"/>
                </a:solidFill>
              </a:defRPr>
            </a:lvl9pPr>
          </a:lstStyle>
          <a:p>
            <a:endParaRPr/>
          </a:p>
        </p:txBody>
      </p:sp>
      <p:sp>
        <p:nvSpPr>
          <p:cNvPr id="213" name="Google Shape;213;p11"/>
          <p:cNvSpPr/>
          <p:nvPr/>
        </p:nvSpPr>
        <p:spPr>
          <a:xfrm>
            <a:off x="3875383" y="2013534"/>
            <a:ext cx="1020300" cy="142500"/>
          </a:xfrm>
          <a:prstGeom prst="rect">
            <a:avLst/>
          </a:prstGeom>
          <a:noFill/>
          <a:ln>
            <a:noFill/>
          </a:ln>
        </p:spPr>
        <p:txBody>
          <a:bodyPr spcFirstLastPara="1" wrap="square" lIns="0" tIns="25700" rIns="0" bIns="2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800" b="1" i="0" u="none" strike="noStrike" cap="none">
                <a:solidFill>
                  <a:srgbClr val="F9F7F4"/>
                </a:solidFill>
                <a:latin typeface="DM Sans"/>
                <a:ea typeface="DM Sans"/>
                <a:cs typeface="DM Sans"/>
                <a:sym typeface="DM Sans"/>
              </a:rPr>
              <a:t>DATA LAKEHOUSE</a:t>
            </a:r>
            <a:endParaRPr sz="800" b="1" i="0" u="none" strike="noStrike" cap="none">
              <a:solidFill>
                <a:srgbClr val="F9F7F4"/>
              </a:solidFill>
              <a:latin typeface="DM Sans"/>
              <a:ea typeface="DM Sans"/>
              <a:cs typeface="DM Sans"/>
              <a:sym typeface="DM Sans"/>
            </a:endParaRPr>
          </a:p>
        </p:txBody>
      </p:sp>
      <p:sp>
        <p:nvSpPr>
          <p:cNvPr id="214" name="Google Shape;214;p11"/>
          <p:cNvSpPr/>
          <p:nvPr/>
        </p:nvSpPr>
        <p:spPr>
          <a:xfrm>
            <a:off x="3948704" y="2465053"/>
            <a:ext cx="873600" cy="870000"/>
          </a:xfrm>
          <a:prstGeom prst="rect">
            <a:avLst/>
          </a:prstGeom>
          <a:noFill/>
          <a:ln>
            <a:noFill/>
          </a:ln>
        </p:spPr>
        <p:txBody>
          <a:bodyPr spcFirstLastPara="1" wrap="square" lIns="0" tIns="25700" rIns="0" bIns="25700" anchor="t" anchorCtr="0">
            <a:noAutofit/>
          </a:bodyPr>
          <a:lstStyle/>
          <a:p>
            <a:pPr marL="0" marR="0" lvl="0" indent="0" algn="ctr" rtl="0">
              <a:lnSpc>
                <a:spcPct val="115000"/>
              </a:lnSpc>
              <a:spcBef>
                <a:spcPts val="0"/>
              </a:spcBef>
              <a:spcAft>
                <a:spcPts val="0"/>
              </a:spcAft>
              <a:buClr>
                <a:srgbClr val="000000"/>
              </a:buClr>
              <a:buSzPts val="600"/>
              <a:buFont typeface="Arial"/>
              <a:buNone/>
            </a:pPr>
            <a:endParaRPr sz="800">
              <a:solidFill>
                <a:srgbClr val="1B5162"/>
              </a:solidFill>
              <a:latin typeface="DM Sans Medium"/>
              <a:ea typeface="DM Sans Medium"/>
              <a:cs typeface="DM Sans Medium"/>
              <a:sym typeface="DM Sans Medium"/>
            </a:endParaRPr>
          </a:p>
          <a:p>
            <a:pPr marL="0" marR="0" lvl="0" indent="0" algn="ctr" rtl="0">
              <a:lnSpc>
                <a:spcPct val="115000"/>
              </a:lnSpc>
              <a:spcBef>
                <a:spcPts val="0"/>
              </a:spcBef>
              <a:spcAft>
                <a:spcPts val="0"/>
              </a:spcAft>
              <a:buClr>
                <a:srgbClr val="000000"/>
              </a:buClr>
              <a:buSzPts val="600"/>
              <a:buFont typeface="Arial"/>
              <a:buNone/>
            </a:pPr>
            <a:endParaRPr sz="800">
              <a:solidFill>
                <a:srgbClr val="1B5162"/>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600"/>
              <a:buFont typeface="Arial"/>
              <a:buNone/>
            </a:pPr>
            <a:endParaRPr sz="800" b="0" i="0" u="none" strike="noStrike" cap="none">
              <a:solidFill>
                <a:srgbClr val="1B5162"/>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600"/>
              <a:buFont typeface="Arial"/>
              <a:buNone/>
            </a:pPr>
            <a:r>
              <a:rPr lang="en" sz="800" b="0" i="0" u="none" strike="noStrike" cap="none">
                <a:solidFill>
                  <a:srgbClr val="1B5162"/>
                </a:solidFill>
                <a:latin typeface="DM Sans Medium"/>
                <a:ea typeface="DM Sans Medium"/>
                <a:cs typeface="DM Sans Medium"/>
                <a:sym typeface="DM Sans Medium"/>
              </a:rPr>
              <a:t>Process, manage, and query all of your data.</a:t>
            </a:r>
            <a:endParaRPr sz="800" b="0" i="0" u="none" strike="noStrike" cap="none">
              <a:solidFill>
                <a:srgbClr val="1B5162"/>
              </a:solidFill>
              <a:latin typeface="DM Sans Medium"/>
              <a:ea typeface="DM Sans Medium"/>
              <a:cs typeface="DM Sans Medium"/>
              <a:sym typeface="DM Sans Medium"/>
            </a:endParaRPr>
          </a:p>
        </p:txBody>
      </p:sp>
      <p:pic>
        <p:nvPicPr>
          <p:cNvPr id="215" name="Google Shape;215;p11"/>
          <p:cNvPicPr preferRelativeResize="0"/>
          <p:nvPr/>
        </p:nvPicPr>
        <p:blipFill rotWithShape="1">
          <a:blip r:embed="rId3">
            <a:alphaModFix/>
          </a:blip>
          <a:srcRect/>
          <a:stretch/>
        </p:blipFill>
        <p:spPr>
          <a:xfrm>
            <a:off x="4200479" y="1458462"/>
            <a:ext cx="395860" cy="395860"/>
          </a:xfrm>
          <a:prstGeom prst="rect">
            <a:avLst/>
          </a:prstGeom>
          <a:noFill/>
          <a:ln>
            <a:noFill/>
          </a:ln>
        </p:spPr>
      </p:pic>
      <p:cxnSp>
        <p:nvCxnSpPr>
          <p:cNvPr id="216" name="Google Shape;216;p11"/>
          <p:cNvCxnSpPr/>
          <p:nvPr/>
        </p:nvCxnSpPr>
        <p:spPr>
          <a:xfrm>
            <a:off x="2439825" y="1749007"/>
            <a:ext cx="1172400" cy="0"/>
          </a:xfrm>
          <a:prstGeom prst="straightConnector1">
            <a:avLst/>
          </a:prstGeom>
          <a:noFill/>
          <a:ln w="9525" cap="flat" cmpd="sng">
            <a:solidFill>
              <a:schemeClr val="accent5"/>
            </a:solidFill>
            <a:prstDash val="solid"/>
            <a:round/>
            <a:headEnd type="none" w="sm" len="sm"/>
            <a:tailEnd type="stealth" w="med" len="med"/>
          </a:ln>
        </p:spPr>
      </p:cxnSp>
      <p:cxnSp>
        <p:nvCxnSpPr>
          <p:cNvPr id="217" name="Google Shape;217;p11"/>
          <p:cNvCxnSpPr/>
          <p:nvPr/>
        </p:nvCxnSpPr>
        <p:spPr>
          <a:xfrm>
            <a:off x="2439825" y="1925564"/>
            <a:ext cx="1172400" cy="0"/>
          </a:xfrm>
          <a:prstGeom prst="straightConnector1">
            <a:avLst/>
          </a:prstGeom>
          <a:noFill/>
          <a:ln w="9525" cap="flat" cmpd="sng">
            <a:solidFill>
              <a:schemeClr val="accent5"/>
            </a:solidFill>
            <a:prstDash val="solid"/>
            <a:round/>
            <a:headEnd type="none" w="sm" len="sm"/>
            <a:tailEnd type="stealth" w="med" len="med"/>
          </a:ln>
        </p:spPr>
      </p:cxnSp>
      <p:cxnSp>
        <p:nvCxnSpPr>
          <p:cNvPr id="218" name="Google Shape;218;p11"/>
          <p:cNvCxnSpPr/>
          <p:nvPr/>
        </p:nvCxnSpPr>
        <p:spPr>
          <a:xfrm>
            <a:off x="2439825" y="2102146"/>
            <a:ext cx="1172400" cy="0"/>
          </a:xfrm>
          <a:prstGeom prst="straightConnector1">
            <a:avLst/>
          </a:prstGeom>
          <a:noFill/>
          <a:ln w="9525" cap="flat" cmpd="sng">
            <a:solidFill>
              <a:schemeClr val="accent5"/>
            </a:solidFill>
            <a:prstDash val="solid"/>
            <a:round/>
            <a:headEnd type="none" w="sm" len="sm"/>
            <a:tailEnd type="stealth" w="med" len="med"/>
          </a:ln>
        </p:spPr>
      </p:cxnSp>
      <p:cxnSp>
        <p:nvCxnSpPr>
          <p:cNvPr id="219" name="Google Shape;219;p11"/>
          <p:cNvCxnSpPr/>
          <p:nvPr/>
        </p:nvCxnSpPr>
        <p:spPr>
          <a:xfrm>
            <a:off x="2439825" y="2278729"/>
            <a:ext cx="1172400" cy="0"/>
          </a:xfrm>
          <a:prstGeom prst="straightConnector1">
            <a:avLst/>
          </a:prstGeom>
          <a:noFill/>
          <a:ln w="9525" cap="flat" cmpd="sng">
            <a:solidFill>
              <a:schemeClr val="accent5"/>
            </a:solidFill>
            <a:prstDash val="solid"/>
            <a:round/>
            <a:headEnd type="none" w="sm" len="sm"/>
            <a:tailEnd type="stealth" w="med" len="med"/>
          </a:ln>
        </p:spPr>
      </p:cxnSp>
      <p:cxnSp>
        <p:nvCxnSpPr>
          <p:cNvPr id="220" name="Google Shape;220;p11"/>
          <p:cNvCxnSpPr/>
          <p:nvPr/>
        </p:nvCxnSpPr>
        <p:spPr>
          <a:xfrm>
            <a:off x="2439825" y="2455311"/>
            <a:ext cx="1172400" cy="0"/>
          </a:xfrm>
          <a:prstGeom prst="straightConnector1">
            <a:avLst/>
          </a:prstGeom>
          <a:noFill/>
          <a:ln w="9525" cap="flat" cmpd="sng">
            <a:solidFill>
              <a:schemeClr val="accent5"/>
            </a:solidFill>
            <a:prstDash val="solid"/>
            <a:round/>
            <a:headEnd type="none" w="sm" len="sm"/>
            <a:tailEnd type="stealth" w="med" len="med"/>
          </a:ln>
        </p:spPr>
      </p:cxnSp>
      <p:cxnSp>
        <p:nvCxnSpPr>
          <p:cNvPr id="221" name="Google Shape;221;p11"/>
          <p:cNvCxnSpPr/>
          <p:nvPr/>
        </p:nvCxnSpPr>
        <p:spPr>
          <a:xfrm>
            <a:off x="2439825" y="2631868"/>
            <a:ext cx="1172400" cy="0"/>
          </a:xfrm>
          <a:prstGeom prst="straightConnector1">
            <a:avLst/>
          </a:prstGeom>
          <a:noFill/>
          <a:ln w="9525" cap="flat" cmpd="sng">
            <a:solidFill>
              <a:schemeClr val="accent5"/>
            </a:solidFill>
            <a:prstDash val="solid"/>
            <a:round/>
            <a:headEnd type="none" w="sm" len="sm"/>
            <a:tailEnd type="stealth" w="med" len="med"/>
          </a:ln>
        </p:spPr>
      </p:cxnSp>
      <p:grpSp>
        <p:nvGrpSpPr>
          <p:cNvPr id="222" name="Google Shape;222;p11"/>
          <p:cNvGrpSpPr/>
          <p:nvPr/>
        </p:nvGrpSpPr>
        <p:grpSpPr>
          <a:xfrm>
            <a:off x="6542324" y="164385"/>
            <a:ext cx="2353243" cy="212029"/>
            <a:chOff x="11579225" y="6464846"/>
            <a:chExt cx="4627813" cy="395724"/>
          </a:xfrm>
        </p:grpSpPr>
        <p:pic>
          <p:nvPicPr>
            <p:cNvPr id="223" name="Google Shape;223;p11" descr="A picture containing flower&#10;&#10;Description automatically generated"/>
            <p:cNvPicPr preferRelativeResize="0"/>
            <p:nvPr/>
          </p:nvPicPr>
          <p:blipFill rotWithShape="1">
            <a:blip r:embed="rId4">
              <a:alphaModFix/>
            </a:blip>
            <a:srcRect/>
            <a:stretch/>
          </p:blipFill>
          <p:spPr>
            <a:xfrm>
              <a:off x="13603976" y="6464846"/>
              <a:ext cx="661605" cy="395724"/>
            </a:xfrm>
            <a:prstGeom prst="rect">
              <a:avLst/>
            </a:prstGeom>
            <a:noFill/>
            <a:ln>
              <a:noFill/>
            </a:ln>
          </p:spPr>
        </p:pic>
        <p:pic>
          <p:nvPicPr>
            <p:cNvPr id="224" name="Google Shape;224;p11" descr="A picture containing drawing, food&#10;&#10;Description automatically generated"/>
            <p:cNvPicPr preferRelativeResize="0"/>
            <p:nvPr/>
          </p:nvPicPr>
          <p:blipFill rotWithShape="1">
            <a:blip r:embed="rId5">
              <a:alphaModFix/>
            </a:blip>
            <a:srcRect/>
            <a:stretch/>
          </p:blipFill>
          <p:spPr>
            <a:xfrm>
              <a:off x="11579225" y="6509315"/>
              <a:ext cx="1564158" cy="223739"/>
            </a:xfrm>
            <a:prstGeom prst="rect">
              <a:avLst/>
            </a:prstGeom>
            <a:noFill/>
            <a:ln>
              <a:noFill/>
            </a:ln>
          </p:spPr>
        </p:pic>
        <p:pic>
          <p:nvPicPr>
            <p:cNvPr id="225" name="Google Shape;225;p11"/>
            <p:cNvPicPr preferRelativeResize="0"/>
            <p:nvPr/>
          </p:nvPicPr>
          <p:blipFill rotWithShape="1">
            <a:blip r:embed="rId6">
              <a:alphaModFix/>
            </a:blip>
            <a:srcRect/>
            <a:stretch/>
          </p:blipFill>
          <p:spPr>
            <a:xfrm>
              <a:off x="14834458" y="6500317"/>
              <a:ext cx="1372580" cy="241734"/>
            </a:xfrm>
            <a:prstGeom prst="rect">
              <a:avLst/>
            </a:prstGeom>
            <a:noFill/>
            <a:ln>
              <a:noFill/>
            </a:ln>
          </p:spPr>
        </p:pic>
      </p:grpSp>
      <p:sp>
        <p:nvSpPr>
          <p:cNvPr id="226" name="Google Shape;226;p11"/>
          <p:cNvSpPr txBox="1">
            <a:spLocks noGrp="1"/>
          </p:cNvSpPr>
          <p:nvPr>
            <p:ph type="subTitle" idx="6"/>
          </p:nvPr>
        </p:nvSpPr>
        <p:spPr>
          <a:xfrm>
            <a:off x="704850" y="2384050"/>
            <a:ext cx="1381200" cy="142500"/>
          </a:xfrm>
          <a:prstGeom prst="rect">
            <a:avLst/>
          </a:prstGeom>
        </p:spPr>
        <p:txBody>
          <a:bodyPr spcFirstLastPara="1" wrap="square" lIns="0" tIns="0" rIns="0" bIns="0" anchor="ctr" anchorCtr="0">
            <a:noAutofit/>
          </a:bodyPr>
          <a:lstStyle>
            <a:lvl1pPr lvl="0" algn="r" rtl="0">
              <a:spcBef>
                <a:spcPts val="800"/>
              </a:spcBef>
              <a:spcAft>
                <a:spcPts val="0"/>
              </a:spcAft>
              <a:buClr>
                <a:schemeClr val="accent5"/>
              </a:buClr>
              <a:buSzPts val="700"/>
              <a:buNone/>
              <a:defRPr sz="700">
                <a:solidFill>
                  <a:schemeClr val="accent5"/>
                </a:solidFill>
              </a:defRPr>
            </a:lvl1pPr>
            <a:lvl2pPr lvl="1" algn="r" rtl="0">
              <a:spcBef>
                <a:spcPts val="400"/>
              </a:spcBef>
              <a:spcAft>
                <a:spcPts val="0"/>
              </a:spcAft>
              <a:buClr>
                <a:schemeClr val="accent5"/>
              </a:buClr>
              <a:buSzPts val="400"/>
              <a:buNone/>
              <a:defRPr sz="400">
                <a:solidFill>
                  <a:schemeClr val="accent5"/>
                </a:solidFill>
              </a:defRPr>
            </a:lvl2pPr>
            <a:lvl3pPr lvl="2" algn="r" rtl="0">
              <a:spcBef>
                <a:spcPts val="400"/>
              </a:spcBef>
              <a:spcAft>
                <a:spcPts val="0"/>
              </a:spcAft>
              <a:buClr>
                <a:schemeClr val="accent5"/>
              </a:buClr>
              <a:buSzPts val="100"/>
              <a:buNone/>
              <a:defRPr sz="100">
                <a:solidFill>
                  <a:schemeClr val="accent5"/>
                </a:solidFill>
              </a:defRPr>
            </a:lvl3pPr>
            <a:lvl4pPr lvl="3" algn="r" rtl="0">
              <a:spcBef>
                <a:spcPts val="400"/>
              </a:spcBef>
              <a:spcAft>
                <a:spcPts val="0"/>
              </a:spcAft>
              <a:buClr>
                <a:schemeClr val="accent5"/>
              </a:buClr>
              <a:buSzPts val="100"/>
              <a:buNone/>
              <a:defRPr sz="100">
                <a:solidFill>
                  <a:schemeClr val="accent5"/>
                </a:solidFill>
              </a:defRPr>
            </a:lvl4pPr>
            <a:lvl5pPr lvl="4" algn="r" rtl="0">
              <a:spcBef>
                <a:spcPts val="400"/>
              </a:spcBef>
              <a:spcAft>
                <a:spcPts val="0"/>
              </a:spcAft>
              <a:buClr>
                <a:schemeClr val="accent5"/>
              </a:buClr>
              <a:buSzPts val="100"/>
              <a:buNone/>
              <a:defRPr sz="100">
                <a:solidFill>
                  <a:schemeClr val="accent5"/>
                </a:solidFill>
              </a:defRPr>
            </a:lvl5pPr>
            <a:lvl6pPr lvl="5" algn="r" rtl="0">
              <a:spcBef>
                <a:spcPts val="400"/>
              </a:spcBef>
              <a:spcAft>
                <a:spcPts val="0"/>
              </a:spcAft>
              <a:buClr>
                <a:schemeClr val="accent5"/>
              </a:buClr>
              <a:buSzPts val="100"/>
              <a:buNone/>
              <a:defRPr sz="100">
                <a:solidFill>
                  <a:schemeClr val="accent5"/>
                </a:solidFill>
              </a:defRPr>
            </a:lvl6pPr>
            <a:lvl7pPr lvl="6" algn="r" rtl="0">
              <a:spcBef>
                <a:spcPts val="400"/>
              </a:spcBef>
              <a:spcAft>
                <a:spcPts val="0"/>
              </a:spcAft>
              <a:buClr>
                <a:schemeClr val="accent5"/>
              </a:buClr>
              <a:buSzPts val="100"/>
              <a:buNone/>
              <a:defRPr sz="100">
                <a:solidFill>
                  <a:schemeClr val="accent5"/>
                </a:solidFill>
              </a:defRPr>
            </a:lvl7pPr>
            <a:lvl8pPr lvl="7" algn="r" rtl="0">
              <a:spcBef>
                <a:spcPts val="400"/>
              </a:spcBef>
              <a:spcAft>
                <a:spcPts val="0"/>
              </a:spcAft>
              <a:buClr>
                <a:schemeClr val="accent5"/>
              </a:buClr>
              <a:buSzPts val="100"/>
              <a:buNone/>
              <a:defRPr sz="100">
                <a:solidFill>
                  <a:schemeClr val="accent5"/>
                </a:solidFill>
              </a:defRPr>
            </a:lvl8pPr>
            <a:lvl9pPr lvl="8" algn="r" rtl="0">
              <a:spcBef>
                <a:spcPts val="400"/>
              </a:spcBef>
              <a:spcAft>
                <a:spcPts val="0"/>
              </a:spcAft>
              <a:buClr>
                <a:schemeClr val="accent5"/>
              </a:buClr>
              <a:buSzPts val="100"/>
              <a:buNone/>
              <a:defRPr sz="100">
                <a:solidFill>
                  <a:schemeClr val="accent5"/>
                </a:solidFill>
              </a:defRPr>
            </a:lvl9pPr>
          </a:lstStyle>
          <a:p>
            <a:endParaRPr/>
          </a:p>
        </p:txBody>
      </p:sp>
      <p:sp>
        <p:nvSpPr>
          <p:cNvPr id="227" name="Google Shape;227;p11"/>
          <p:cNvSpPr txBox="1">
            <a:spLocks noGrp="1"/>
          </p:cNvSpPr>
          <p:nvPr>
            <p:ph type="subTitle" idx="7"/>
          </p:nvPr>
        </p:nvSpPr>
        <p:spPr>
          <a:xfrm>
            <a:off x="704850" y="2560625"/>
            <a:ext cx="1381200" cy="142500"/>
          </a:xfrm>
          <a:prstGeom prst="rect">
            <a:avLst/>
          </a:prstGeom>
        </p:spPr>
        <p:txBody>
          <a:bodyPr spcFirstLastPara="1" wrap="square" lIns="0" tIns="0" rIns="0" bIns="0" anchor="ctr" anchorCtr="0">
            <a:noAutofit/>
          </a:bodyPr>
          <a:lstStyle>
            <a:lvl1pPr lvl="0" algn="r" rtl="0">
              <a:spcBef>
                <a:spcPts val="800"/>
              </a:spcBef>
              <a:spcAft>
                <a:spcPts val="0"/>
              </a:spcAft>
              <a:buClr>
                <a:schemeClr val="accent5"/>
              </a:buClr>
              <a:buSzPts val="700"/>
              <a:buNone/>
              <a:defRPr sz="700">
                <a:solidFill>
                  <a:schemeClr val="accent5"/>
                </a:solidFill>
              </a:defRPr>
            </a:lvl1pPr>
            <a:lvl2pPr lvl="1" algn="r" rtl="0">
              <a:spcBef>
                <a:spcPts val="400"/>
              </a:spcBef>
              <a:spcAft>
                <a:spcPts val="0"/>
              </a:spcAft>
              <a:buClr>
                <a:schemeClr val="accent5"/>
              </a:buClr>
              <a:buSzPts val="400"/>
              <a:buNone/>
              <a:defRPr sz="400">
                <a:solidFill>
                  <a:schemeClr val="accent5"/>
                </a:solidFill>
              </a:defRPr>
            </a:lvl2pPr>
            <a:lvl3pPr lvl="2" algn="r" rtl="0">
              <a:spcBef>
                <a:spcPts val="400"/>
              </a:spcBef>
              <a:spcAft>
                <a:spcPts val="0"/>
              </a:spcAft>
              <a:buClr>
                <a:schemeClr val="accent5"/>
              </a:buClr>
              <a:buSzPts val="100"/>
              <a:buNone/>
              <a:defRPr sz="100">
                <a:solidFill>
                  <a:schemeClr val="accent5"/>
                </a:solidFill>
              </a:defRPr>
            </a:lvl3pPr>
            <a:lvl4pPr lvl="3" algn="r" rtl="0">
              <a:spcBef>
                <a:spcPts val="400"/>
              </a:spcBef>
              <a:spcAft>
                <a:spcPts val="0"/>
              </a:spcAft>
              <a:buClr>
                <a:schemeClr val="accent5"/>
              </a:buClr>
              <a:buSzPts val="100"/>
              <a:buNone/>
              <a:defRPr sz="100">
                <a:solidFill>
                  <a:schemeClr val="accent5"/>
                </a:solidFill>
              </a:defRPr>
            </a:lvl4pPr>
            <a:lvl5pPr lvl="4" algn="r" rtl="0">
              <a:spcBef>
                <a:spcPts val="400"/>
              </a:spcBef>
              <a:spcAft>
                <a:spcPts val="0"/>
              </a:spcAft>
              <a:buClr>
                <a:schemeClr val="accent5"/>
              </a:buClr>
              <a:buSzPts val="100"/>
              <a:buNone/>
              <a:defRPr sz="100">
                <a:solidFill>
                  <a:schemeClr val="accent5"/>
                </a:solidFill>
              </a:defRPr>
            </a:lvl5pPr>
            <a:lvl6pPr lvl="5" algn="r" rtl="0">
              <a:spcBef>
                <a:spcPts val="400"/>
              </a:spcBef>
              <a:spcAft>
                <a:spcPts val="0"/>
              </a:spcAft>
              <a:buClr>
                <a:schemeClr val="accent5"/>
              </a:buClr>
              <a:buSzPts val="100"/>
              <a:buNone/>
              <a:defRPr sz="100">
                <a:solidFill>
                  <a:schemeClr val="accent5"/>
                </a:solidFill>
              </a:defRPr>
            </a:lvl6pPr>
            <a:lvl7pPr lvl="6" algn="r" rtl="0">
              <a:spcBef>
                <a:spcPts val="400"/>
              </a:spcBef>
              <a:spcAft>
                <a:spcPts val="0"/>
              </a:spcAft>
              <a:buClr>
                <a:schemeClr val="accent5"/>
              </a:buClr>
              <a:buSzPts val="100"/>
              <a:buNone/>
              <a:defRPr sz="100">
                <a:solidFill>
                  <a:schemeClr val="accent5"/>
                </a:solidFill>
              </a:defRPr>
            </a:lvl7pPr>
            <a:lvl8pPr lvl="7" algn="r" rtl="0">
              <a:spcBef>
                <a:spcPts val="400"/>
              </a:spcBef>
              <a:spcAft>
                <a:spcPts val="0"/>
              </a:spcAft>
              <a:buClr>
                <a:schemeClr val="accent5"/>
              </a:buClr>
              <a:buSzPts val="100"/>
              <a:buNone/>
              <a:defRPr sz="100">
                <a:solidFill>
                  <a:schemeClr val="accent5"/>
                </a:solidFill>
              </a:defRPr>
            </a:lvl8pPr>
            <a:lvl9pPr lvl="8" algn="r" rtl="0">
              <a:spcBef>
                <a:spcPts val="400"/>
              </a:spcBef>
              <a:spcAft>
                <a:spcPts val="0"/>
              </a:spcAft>
              <a:buClr>
                <a:schemeClr val="accent5"/>
              </a:buClr>
              <a:buSzPts val="100"/>
              <a:buNone/>
              <a:defRPr sz="100">
                <a:solidFill>
                  <a:schemeClr val="accent5"/>
                </a:solidFill>
              </a:defRPr>
            </a:lvl9pPr>
          </a:lstStyle>
          <a:p>
            <a:endParaRPr/>
          </a:p>
        </p:txBody>
      </p:sp>
      <p:sp>
        <p:nvSpPr>
          <p:cNvPr id="228" name="Google Shape;228;p11"/>
          <p:cNvSpPr txBox="1">
            <a:spLocks noGrp="1"/>
          </p:cNvSpPr>
          <p:nvPr>
            <p:ph type="subTitle" idx="8"/>
          </p:nvPr>
        </p:nvSpPr>
        <p:spPr>
          <a:xfrm>
            <a:off x="704850" y="2737200"/>
            <a:ext cx="1381200" cy="142500"/>
          </a:xfrm>
          <a:prstGeom prst="rect">
            <a:avLst/>
          </a:prstGeom>
        </p:spPr>
        <p:txBody>
          <a:bodyPr spcFirstLastPara="1" wrap="square" lIns="0" tIns="0" rIns="0" bIns="0" anchor="ctr" anchorCtr="0">
            <a:noAutofit/>
          </a:bodyPr>
          <a:lstStyle>
            <a:lvl1pPr lvl="0" algn="r" rtl="0">
              <a:spcBef>
                <a:spcPts val="800"/>
              </a:spcBef>
              <a:spcAft>
                <a:spcPts val="0"/>
              </a:spcAft>
              <a:buClr>
                <a:schemeClr val="accent5"/>
              </a:buClr>
              <a:buSzPts val="700"/>
              <a:buNone/>
              <a:defRPr sz="700">
                <a:solidFill>
                  <a:schemeClr val="accent5"/>
                </a:solidFill>
              </a:defRPr>
            </a:lvl1pPr>
            <a:lvl2pPr lvl="1" algn="r" rtl="0">
              <a:spcBef>
                <a:spcPts val="400"/>
              </a:spcBef>
              <a:spcAft>
                <a:spcPts val="0"/>
              </a:spcAft>
              <a:buClr>
                <a:schemeClr val="accent5"/>
              </a:buClr>
              <a:buSzPts val="400"/>
              <a:buNone/>
              <a:defRPr sz="400">
                <a:solidFill>
                  <a:schemeClr val="accent5"/>
                </a:solidFill>
              </a:defRPr>
            </a:lvl2pPr>
            <a:lvl3pPr lvl="2" algn="r" rtl="0">
              <a:spcBef>
                <a:spcPts val="400"/>
              </a:spcBef>
              <a:spcAft>
                <a:spcPts val="0"/>
              </a:spcAft>
              <a:buClr>
                <a:schemeClr val="accent5"/>
              </a:buClr>
              <a:buSzPts val="100"/>
              <a:buNone/>
              <a:defRPr sz="100">
                <a:solidFill>
                  <a:schemeClr val="accent5"/>
                </a:solidFill>
              </a:defRPr>
            </a:lvl3pPr>
            <a:lvl4pPr lvl="3" algn="r" rtl="0">
              <a:spcBef>
                <a:spcPts val="400"/>
              </a:spcBef>
              <a:spcAft>
                <a:spcPts val="0"/>
              </a:spcAft>
              <a:buClr>
                <a:schemeClr val="accent5"/>
              </a:buClr>
              <a:buSzPts val="100"/>
              <a:buNone/>
              <a:defRPr sz="100">
                <a:solidFill>
                  <a:schemeClr val="accent5"/>
                </a:solidFill>
              </a:defRPr>
            </a:lvl4pPr>
            <a:lvl5pPr lvl="4" algn="r" rtl="0">
              <a:spcBef>
                <a:spcPts val="400"/>
              </a:spcBef>
              <a:spcAft>
                <a:spcPts val="0"/>
              </a:spcAft>
              <a:buClr>
                <a:schemeClr val="accent5"/>
              </a:buClr>
              <a:buSzPts val="100"/>
              <a:buNone/>
              <a:defRPr sz="100">
                <a:solidFill>
                  <a:schemeClr val="accent5"/>
                </a:solidFill>
              </a:defRPr>
            </a:lvl5pPr>
            <a:lvl6pPr lvl="5" algn="r" rtl="0">
              <a:spcBef>
                <a:spcPts val="400"/>
              </a:spcBef>
              <a:spcAft>
                <a:spcPts val="0"/>
              </a:spcAft>
              <a:buClr>
                <a:schemeClr val="accent5"/>
              </a:buClr>
              <a:buSzPts val="100"/>
              <a:buNone/>
              <a:defRPr sz="100">
                <a:solidFill>
                  <a:schemeClr val="accent5"/>
                </a:solidFill>
              </a:defRPr>
            </a:lvl6pPr>
            <a:lvl7pPr lvl="6" algn="r" rtl="0">
              <a:spcBef>
                <a:spcPts val="400"/>
              </a:spcBef>
              <a:spcAft>
                <a:spcPts val="0"/>
              </a:spcAft>
              <a:buClr>
                <a:schemeClr val="accent5"/>
              </a:buClr>
              <a:buSzPts val="100"/>
              <a:buNone/>
              <a:defRPr sz="100">
                <a:solidFill>
                  <a:schemeClr val="accent5"/>
                </a:solidFill>
              </a:defRPr>
            </a:lvl7pPr>
            <a:lvl8pPr lvl="7" algn="r" rtl="0">
              <a:spcBef>
                <a:spcPts val="400"/>
              </a:spcBef>
              <a:spcAft>
                <a:spcPts val="0"/>
              </a:spcAft>
              <a:buClr>
                <a:schemeClr val="accent5"/>
              </a:buClr>
              <a:buSzPts val="100"/>
              <a:buNone/>
              <a:defRPr sz="100">
                <a:solidFill>
                  <a:schemeClr val="accent5"/>
                </a:solidFill>
              </a:defRPr>
            </a:lvl8pPr>
            <a:lvl9pPr lvl="8" algn="r" rtl="0">
              <a:spcBef>
                <a:spcPts val="400"/>
              </a:spcBef>
              <a:spcAft>
                <a:spcPts val="0"/>
              </a:spcAft>
              <a:buClr>
                <a:schemeClr val="accent5"/>
              </a:buClr>
              <a:buSzPts val="100"/>
              <a:buNone/>
              <a:defRPr sz="100">
                <a:solidFill>
                  <a:schemeClr val="accent5"/>
                </a:solidFill>
              </a:defRPr>
            </a:lvl9pPr>
          </a:lstStyle>
          <a:p>
            <a:endParaRPr/>
          </a:p>
        </p:txBody>
      </p:sp>
      <p:sp>
        <p:nvSpPr>
          <p:cNvPr id="229" name="Google Shape;229;p11"/>
          <p:cNvSpPr txBox="1">
            <a:spLocks noGrp="1"/>
          </p:cNvSpPr>
          <p:nvPr>
            <p:ph type="subTitle" idx="9"/>
          </p:nvPr>
        </p:nvSpPr>
        <p:spPr>
          <a:xfrm>
            <a:off x="704850" y="2913775"/>
            <a:ext cx="1381200" cy="142500"/>
          </a:xfrm>
          <a:prstGeom prst="rect">
            <a:avLst/>
          </a:prstGeom>
          <a:noFill/>
        </p:spPr>
        <p:txBody>
          <a:bodyPr spcFirstLastPara="1" wrap="square" lIns="0" tIns="0" rIns="0" bIns="0" anchor="ctr" anchorCtr="0">
            <a:noAutofit/>
          </a:bodyPr>
          <a:lstStyle>
            <a:lvl1pPr lvl="0" algn="r" rtl="0">
              <a:spcBef>
                <a:spcPts val="800"/>
              </a:spcBef>
              <a:spcAft>
                <a:spcPts val="0"/>
              </a:spcAft>
              <a:buClr>
                <a:schemeClr val="accent5"/>
              </a:buClr>
              <a:buSzPts val="700"/>
              <a:buNone/>
              <a:defRPr sz="700">
                <a:solidFill>
                  <a:schemeClr val="accent5"/>
                </a:solidFill>
              </a:defRPr>
            </a:lvl1pPr>
            <a:lvl2pPr lvl="1" algn="r" rtl="0">
              <a:spcBef>
                <a:spcPts val="400"/>
              </a:spcBef>
              <a:spcAft>
                <a:spcPts val="0"/>
              </a:spcAft>
              <a:buClr>
                <a:schemeClr val="accent5"/>
              </a:buClr>
              <a:buSzPts val="400"/>
              <a:buNone/>
              <a:defRPr sz="400">
                <a:solidFill>
                  <a:schemeClr val="accent5"/>
                </a:solidFill>
              </a:defRPr>
            </a:lvl2pPr>
            <a:lvl3pPr lvl="2" algn="r" rtl="0">
              <a:spcBef>
                <a:spcPts val="400"/>
              </a:spcBef>
              <a:spcAft>
                <a:spcPts val="0"/>
              </a:spcAft>
              <a:buClr>
                <a:schemeClr val="accent5"/>
              </a:buClr>
              <a:buSzPts val="100"/>
              <a:buNone/>
              <a:defRPr sz="100">
                <a:solidFill>
                  <a:schemeClr val="accent5"/>
                </a:solidFill>
              </a:defRPr>
            </a:lvl3pPr>
            <a:lvl4pPr lvl="3" algn="r" rtl="0">
              <a:spcBef>
                <a:spcPts val="400"/>
              </a:spcBef>
              <a:spcAft>
                <a:spcPts val="0"/>
              </a:spcAft>
              <a:buClr>
                <a:schemeClr val="accent5"/>
              </a:buClr>
              <a:buSzPts val="100"/>
              <a:buNone/>
              <a:defRPr sz="100">
                <a:solidFill>
                  <a:schemeClr val="accent5"/>
                </a:solidFill>
              </a:defRPr>
            </a:lvl4pPr>
            <a:lvl5pPr lvl="4" algn="r" rtl="0">
              <a:spcBef>
                <a:spcPts val="400"/>
              </a:spcBef>
              <a:spcAft>
                <a:spcPts val="0"/>
              </a:spcAft>
              <a:buClr>
                <a:schemeClr val="accent5"/>
              </a:buClr>
              <a:buSzPts val="100"/>
              <a:buNone/>
              <a:defRPr sz="100">
                <a:solidFill>
                  <a:schemeClr val="accent5"/>
                </a:solidFill>
              </a:defRPr>
            </a:lvl5pPr>
            <a:lvl6pPr lvl="5" algn="r" rtl="0">
              <a:spcBef>
                <a:spcPts val="400"/>
              </a:spcBef>
              <a:spcAft>
                <a:spcPts val="0"/>
              </a:spcAft>
              <a:buClr>
                <a:schemeClr val="accent5"/>
              </a:buClr>
              <a:buSzPts val="100"/>
              <a:buNone/>
              <a:defRPr sz="100">
                <a:solidFill>
                  <a:schemeClr val="accent5"/>
                </a:solidFill>
              </a:defRPr>
            </a:lvl6pPr>
            <a:lvl7pPr lvl="6" algn="r" rtl="0">
              <a:spcBef>
                <a:spcPts val="400"/>
              </a:spcBef>
              <a:spcAft>
                <a:spcPts val="0"/>
              </a:spcAft>
              <a:buClr>
                <a:schemeClr val="accent5"/>
              </a:buClr>
              <a:buSzPts val="100"/>
              <a:buNone/>
              <a:defRPr sz="100">
                <a:solidFill>
                  <a:schemeClr val="accent5"/>
                </a:solidFill>
              </a:defRPr>
            </a:lvl7pPr>
            <a:lvl8pPr lvl="7" algn="r" rtl="0">
              <a:spcBef>
                <a:spcPts val="400"/>
              </a:spcBef>
              <a:spcAft>
                <a:spcPts val="0"/>
              </a:spcAft>
              <a:buClr>
                <a:schemeClr val="accent5"/>
              </a:buClr>
              <a:buSzPts val="100"/>
              <a:buNone/>
              <a:defRPr sz="100">
                <a:solidFill>
                  <a:schemeClr val="accent5"/>
                </a:solidFill>
              </a:defRPr>
            </a:lvl8pPr>
            <a:lvl9pPr lvl="8" algn="r" rtl="0">
              <a:spcBef>
                <a:spcPts val="400"/>
              </a:spcBef>
              <a:spcAft>
                <a:spcPts val="0"/>
              </a:spcAft>
              <a:buClr>
                <a:schemeClr val="accent5"/>
              </a:buClr>
              <a:buSzPts val="100"/>
              <a:buNone/>
              <a:defRPr sz="100">
                <a:solidFill>
                  <a:schemeClr val="accent5"/>
                </a:solidFill>
              </a:defRPr>
            </a:lvl9pPr>
          </a:lstStyle>
          <a:p>
            <a:endParaRPr/>
          </a:p>
        </p:txBody>
      </p:sp>
      <p:cxnSp>
        <p:nvCxnSpPr>
          <p:cNvPr id="230" name="Google Shape;230;p11"/>
          <p:cNvCxnSpPr/>
          <p:nvPr/>
        </p:nvCxnSpPr>
        <p:spPr>
          <a:xfrm>
            <a:off x="2439825" y="2808443"/>
            <a:ext cx="1172400" cy="0"/>
          </a:xfrm>
          <a:prstGeom prst="straightConnector1">
            <a:avLst/>
          </a:prstGeom>
          <a:noFill/>
          <a:ln w="9525" cap="flat" cmpd="sng">
            <a:solidFill>
              <a:schemeClr val="accent5"/>
            </a:solidFill>
            <a:prstDash val="solid"/>
            <a:round/>
            <a:headEnd type="none" w="sm" len="sm"/>
            <a:tailEnd type="stealth" w="med" len="med"/>
          </a:ln>
        </p:spPr>
      </p:cxnSp>
      <p:cxnSp>
        <p:nvCxnSpPr>
          <p:cNvPr id="231" name="Google Shape;231;p11"/>
          <p:cNvCxnSpPr/>
          <p:nvPr/>
        </p:nvCxnSpPr>
        <p:spPr>
          <a:xfrm>
            <a:off x="2439825" y="2985018"/>
            <a:ext cx="1172400" cy="0"/>
          </a:xfrm>
          <a:prstGeom prst="straightConnector1">
            <a:avLst/>
          </a:prstGeom>
          <a:noFill/>
          <a:ln w="9525" cap="flat" cmpd="sng">
            <a:solidFill>
              <a:schemeClr val="accent5"/>
            </a:solidFill>
            <a:prstDash val="solid"/>
            <a:round/>
            <a:headEnd type="none" w="sm" len="sm"/>
            <a:tailEnd type="stealth" w="med" len="med"/>
          </a:ln>
        </p:spPr>
      </p:cxnSp>
      <p:cxnSp>
        <p:nvCxnSpPr>
          <p:cNvPr id="232" name="Google Shape;232;p11"/>
          <p:cNvCxnSpPr/>
          <p:nvPr/>
        </p:nvCxnSpPr>
        <p:spPr>
          <a:xfrm>
            <a:off x="5183025" y="1749007"/>
            <a:ext cx="1172400" cy="0"/>
          </a:xfrm>
          <a:prstGeom prst="straightConnector1">
            <a:avLst/>
          </a:prstGeom>
          <a:noFill/>
          <a:ln w="9525" cap="flat" cmpd="sng">
            <a:solidFill>
              <a:schemeClr val="accent5"/>
            </a:solidFill>
            <a:prstDash val="solid"/>
            <a:round/>
            <a:headEnd type="none" w="sm" len="sm"/>
            <a:tailEnd type="oval" w="med" len="med"/>
          </a:ln>
        </p:spPr>
      </p:cxnSp>
      <p:cxnSp>
        <p:nvCxnSpPr>
          <p:cNvPr id="233" name="Google Shape;233;p11"/>
          <p:cNvCxnSpPr/>
          <p:nvPr/>
        </p:nvCxnSpPr>
        <p:spPr>
          <a:xfrm>
            <a:off x="5183025" y="1925564"/>
            <a:ext cx="1172400" cy="0"/>
          </a:xfrm>
          <a:prstGeom prst="straightConnector1">
            <a:avLst/>
          </a:prstGeom>
          <a:noFill/>
          <a:ln w="9525" cap="flat" cmpd="sng">
            <a:solidFill>
              <a:schemeClr val="accent5"/>
            </a:solidFill>
            <a:prstDash val="solid"/>
            <a:round/>
            <a:headEnd type="none" w="sm" len="sm"/>
            <a:tailEnd type="oval" w="med" len="med"/>
          </a:ln>
        </p:spPr>
      </p:cxnSp>
      <p:cxnSp>
        <p:nvCxnSpPr>
          <p:cNvPr id="234" name="Google Shape;234;p11"/>
          <p:cNvCxnSpPr/>
          <p:nvPr/>
        </p:nvCxnSpPr>
        <p:spPr>
          <a:xfrm>
            <a:off x="5183025" y="2102146"/>
            <a:ext cx="1172400" cy="0"/>
          </a:xfrm>
          <a:prstGeom prst="straightConnector1">
            <a:avLst/>
          </a:prstGeom>
          <a:noFill/>
          <a:ln w="9525" cap="flat" cmpd="sng">
            <a:solidFill>
              <a:schemeClr val="accent5"/>
            </a:solidFill>
            <a:prstDash val="solid"/>
            <a:round/>
            <a:headEnd type="none" w="sm" len="sm"/>
            <a:tailEnd type="oval" w="med" len="med"/>
          </a:ln>
        </p:spPr>
      </p:cxnSp>
      <p:cxnSp>
        <p:nvCxnSpPr>
          <p:cNvPr id="235" name="Google Shape;235;p11"/>
          <p:cNvCxnSpPr/>
          <p:nvPr/>
        </p:nvCxnSpPr>
        <p:spPr>
          <a:xfrm>
            <a:off x="5183025" y="2278729"/>
            <a:ext cx="1172400" cy="0"/>
          </a:xfrm>
          <a:prstGeom prst="straightConnector1">
            <a:avLst/>
          </a:prstGeom>
          <a:noFill/>
          <a:ln w="9525" cap="flat" cmpd="sng">
            <a:solidFill>
              <a:schemeClr val="accent5"/>
            </a:solidFill>
            <a:prstDash val="solid"/>
            <a:round/>
            <a:headEnd type="none" w="sm" len="sm"/>
            <a:tailEnd type="oval" w="med" len="med"/>
          </a:ln>
        </p:spPr>
      </p:cxnSp>
      <p:cxnSp>
        <p:nvCxnSpPr>
          <p:cNvPr id="236" name="Google Shape;236;p11"/>
          <p:cNvCxnSpPr/>
          <p:nvPr/>
        </p:nvCxnSpPr>
        <p:spPr>
          <a:xfrm>
            <a:off x="5183025" y="2455311"/>
            <a:ext cx="1172400" cy="0"/>
          </a:xfrm>
          <a:prstGeom prst="straightConnector1">
            <a:avLst/>
          </a:prstGeom>
          <a:noFill/>
          <a:ln w="9525" cap="flat" cmpd="sng">
            <a:solidFill>
              <a:schemeClr val="accent5"/>
            </a:solidFill>
            <a:prstDash val="solid"/>
            <a:round/>
            <a:headEnd type="none" w="sm" len="sm"/>
            <a:tailEnd type="oval" w="med" len="med"/>
          </a:ln>
        </p:spPr>
      </p:cxnSp>
      <p:cxnSp>
        <p:nvCxnSpPr>
          <p:cNvPr id="237" name="Google Shape;237;p11"/>
          <p:cNvCxnSpPr/>
          <p:nvPr/>
        </p:nvCxnSpPr>
        <p:spPr>
          <a:xfrm>
            <a:off x="5183025" y="2631868"/>
            <a:ext cx="1172400" cy="0"/>
          </a:xfrm>
          <a:prstGeom prst="straightConnector1">
            <a:avLst/>
          </a:prstGeom>
          <a:noFill/>
          <a:ln w="9525" cap="flat" cmpd="sng">
            <a:solidFill>
              <a:schemeClr val="accent5"/>
            </a:solidFill>
            <a:prstDash val="solid"/>
            <a:round/>
            <a:headEnd type="none" w="sm" len="sm"/>
            <a:tailEnd type="oval" w="med" len="med"/>
          </a:ln>
        </p:spPr>
      </p:cxnSp>
      <p:cxnSp>
        <p:nvCxnSpPr>
          <p:cNvPr id="238" name="Google Shape;238;p11"/>
          <p:cNvCxnSpPr/>
          <p:nvPr/>
        </p:nvCxnSpPr>
        <p:spPr>
          <a:xfrm>
            <a:off x="5183025" y="2808443"/>
            <a:ext cx="1172400" cy="0"/>
          </a:xfrm>
          <a:prstGeom prst="straightConnector1">
            <a:avLst/>
          </a:prstGeom>
          <a:noFill/>
          <a:ln w="9525" cap="flat" cmpd="sng">
            <a:solidFill>
              <a:schemeClr val="accent5"/>
            </a:solidFill>
            <a:prstDash val="solid"/>
            <a:round/>
            <a:headEnd type="none" w="sm" len="sm"/>
            <a:tailEnd type="oval" w="med" len="med"/>
          </a:ln>
        </p:spPr>
      </p:cxnSp>
      <p:cxnSp>
        <p:nvCxnSpPr>
          <p:cNvPr id="239" name="Google Shape;239;p11"/>
          <p:cNvCxnSpPr/>
          <p:nvPr/>
        </p:nvCxnSpPr>
        <p:spPr>
          <a:xfrm>
            <a:off x="5183025" y="2985018"/>
            <a:ext cx="1172400" cy="0"/>
          </a:xfrm>
          <a:prstGeom prst="straightConnector1">
            <a:avLst/>
          </a:prstGeom>
          <a:noFill/>
          <a:ln w="9525" cap="flat" cmpd="sng">
            <a:solidFill>
              <a:schemeClr val="accent5"/>
            </a:solidFill>
            <a:prstDash val="solid"/>
            <a:round/>
            <a:headEnd type="none" w="sm" len="sm"/>
            <a:tailEnd type="oval" w="med" len="med"/>
          </a:ln>
        </p:spPr>
      </p:cxnSp>
      <p:sp>
        <p:nvSpPr>
          <p:cNvPr id="240" name="Google Shape;240;p11"/>
          <p:cNvSpPr txBox="1">
            <a:spLocks noGrp="1"/>
          </p:cNvSpPr>
          <p:nvPr>
            <p:ph type="subTitle" idx="13"/>
          </p:nvPr>
        </p:nvSpPr>
        <p:spPr>
          <a:xfrm>
            <a:off x="6524250" y="1677738"/>
            <a:ext cx="1495500" cy="142500"/>
          </a:xfrm>
          <a:prstGeom prst="rect">
            <a:avLst/>
          </a:prstGeom>
        </p:spPr>
        <p:txBody>
          <a:bodyPr spcFirstLastPara="1" wrap="square" lIns="0" tIns="0" rIns="0" bIns="0" anchor="ctr" anchorCtr="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a:endParaRPr/>
          </a:p>
        </p:txBody>
      </p:sp>
      <p:sp>
        <p:nvSpPr>
          <p:cNvPr id="241" name="Google Shape;241;p11"/>
          <p:cNvSpPr txBox="1">
            <a:spLocks noGrp="1"/>
          </p:cNvSpPr>
          <p:nvPr>
            <p:ph type="subTitle" idx="14"/>
          </p:nvPr>
        </p:nvSpPr>
        <p:spPr>
          <a:xfrm>
            <a:off x="6524250" y="1854313"/>
            <a:ext cx="1495500" cy="142500"/>
          </a:xfrm>
          <a:prstGeom prst="rect">
            <a:avLst/>
          </a:prstGeom>
        </p:spPr>
        <p:txBody>
          <a:bodyPr spcFirstLastPara="1" wrap="square" lIns="0" tIns="0" rIns="0" bIns="0" anchor="ctr" anchorCtr="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a:endParaRPr/>
          </a:p>
        </p:txBody>
      </p:sp>
      <p:sp>
        <p:nvSpPr>
          <p:cNvPr id="242" name="Google Shape;242;p11"/>
          <p:cNvSpPr txBox="1">
            <a:spLocks noGrp="1"/>
          </p:cNvSpPr>
          <p:nvPr>
            <p:ph type="subTitle" idx="15"/>
          </p:nvPr>
        </p:nvSpPr>
        <p:spPr>
          <a:xfrm>
            <a:off x="6524250" y="2030888"/>
            <a:ext cx="1495500" cy="142500"/>
          </a:xfrm>
          <a:prstGeom prst="rect">
            <a:avLst/>
          </a:prstGeom>
        </p:spPr>
        <p:txBody>
          <a:bodyPr spcFirstLastPara="1" wrap="square" lIns="0" tIns="0" rIns="0" bIns="0" anchor="ctr" anchorCtr="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a:endParaRPr/>
          </a:p>
        </p:txBody>
      </p:sp>
      <p:sp>
        <p:nvSpPr>
          <p:cNvPr id="243" name="Google Shape;243;p11"/>
          <p:cNvSpPr txBox="1">
            <a:spLocks noGrp="1"/>
          </p:cNvSpPr>
          <p:nvPr>
            <p:ph type="subTitle" idx="16"/>
          </p:nvPr>
        </p:nvSpPr>
        <p:spPr>
          <a:xfrm>
            <a:off x="6524250" y="2207463"/>
            <a:ext cx="1495500" cy="142500"/>
          </a:xfrm>
          <a:prstGeom prst="rect">
            <a:avLst/>
          </a:prstGeom>
          <a:noFill/>
        </p:spPr>
        <p:txBody>
          <a:bodyPr spcFirstLastPara="1" wrap="square" lIns="0" tIns="0" rIns="0" bIns="0" anchor="ctr" anchorCtr="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a:endParaRPr/>
          </a:p>
        </p:txBody>
      </p:sp>
      <p:sp>
        <p:nvSpPr>
          <p:cNvPr id="244" name="Google Shape;244;p11"/>
          <p:cNvSpPr txBox="1">
            <a:spLocks noGrp="1"/>
          </p:cNvSpPr>
          <p:nvPr>
            <p:ph type="subTitle" idx="17"/>
          </p:nvPr>
        </p:nvSpPr>
        <p:spPr>
          <a:xfrm>
            <a:off x="6524250" y="2384038"/>
            <a:ext cx="1495500" cy="142500"/>
          </a:xfrm>
          <a:prstGeom prst="rect">
            <a:avLst/>
          </a:prstGeom>
        </p:spPr>
        <p:txBody>
          <a:bodyPr spcFirstLastPara="1" wrap="square" lIns="0" tIns="0" rIns="0" bIns="0" anchor="ctr" anchorCtr="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a:endParaRPr/>
          </a:p>
        </p:txBody>
      </p:sp>
      <p:sp>
        <p:nvSpPr>
          <p:cNvPr id="245" name="Google Shape;245;p11"/>
          <p:cNvSpPr txBox="1">
            <a:spLocks noGrp="1"/>
          </p:cNvSpPr>
          <p:nvPr>
            <p:ph type="subTitle" idx="18"/>
          </p:nvPr>
        </p:nvSpPr>
        <p:spPr>
          <a:xfrm>
            <a:off x="6524250" y="2560613"/>
            <a:ext cx="1495500" cy="142500"/>
          </a:xfrm>
          <a:prstGeom prst="rect">
            <a:avLst/>
          </a:prstGeom>
        </p:spPr>
        <p:txBody>
          <a:bodyPr spcFirstLastPara="1" wrap="square" lIns="0" tIns="0" rIns="0" bIns="0" anchor="ctr" anchorCtr="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a:endParaRPr/>
          </a:p>
        </p:txBody>
      </p:sp>
      <p:sp>
        <p:nvSpPr>
          <p:cNvPr id="246" name="Google Shape;246;p11"/>
          <p:cNvSpPr txBox="1">
            <a:spLocks noGrp="1"/>
          </p:cNvSpPr>
          <p:nvPr>
            <p:ph type="subTitle" idx="19"/>
          </p:nvPr>
        </p:nvSpPr>
        <p:spPr>
          <a:xfrm>
            <a:off x="6524250" y="2737188"/>
            <a:ext cx="1495500" cy="142500"/>
          </a:xfrm>
          <a:prstGeom prst="rect">
            <a:avLst/>
          </a:prstGeom>
        </p:spPr>
        <p:txBody>
          <a:bodyPr spcFirstLastPara="1" wrap="square" lIns="0" tIns="0" rIns="0" bIns="0" anchor="ctr" anchorCtr="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a:endParaRPr/>
          </a:p>
        </p:txBody>
      </p:sp>
      <p:sp>
        <p:nvSpPr>
          <p:cNvPr id="247" name="Google Shape;247;p11"/>
          <p:cNvSpPr txBox="1">
            <a:spLocks noGrp="1"/>
          </p:cNvSpPr>
          <p:nvPr>
            <p:ph type="subTitle" idx="20"/>
          </p:nvPr>
        </p:nvSpPr>
        <p:spPr>
          <a:xfrm>
            <a:off x="6524250" y="2913763"/>
            <a:ext cx="1495500" cy="142500"/>
          </a:xfrm>
          <a:prstGeom prst="rect">
            <a:avLst/>
          </a:prstGeom>
          <a:noFill/>
        </p:spPr>
        <p:txBody>
          <a:bodyPr spcFirstLastPara="1" wrap="square" lIns="0" tIns="0" rIns="0" bIns="0" anchor="ctr" anchorCtr="0">
            <a:noAutofit/>
          </a:bodyPr>
          <a:lstStyle>
            <a:lvl1pPr lvl="0" rtl="0">
              <a:spcBef>
                <a:spcPts val="800"/>
              </a:spcBef>
              <a:spcAft>
                <a:spcPts val="0"/>
              </a:spcAft>
              <a:buClr>
                <a:schemeClr val="accent5"/>
              </a:buClr>
              <a:buSzPts val="700"/>
              <a:buNone/>
              <a:defRPr sz="700">
                <a:solidFill>
                  <a:schemeClr val="accent5"/>
                </a:solidFill>
              </a:defRPr>
            </a:lvl1pPr>
            <a:lvl2pPr lvl="1" rtl="0">
              <a:spcBef>
                <a:spcPts val="400"/>
              </a:spcBef>
              <a:spcAft>
                <a:spcPts val="0"/>
              </a:spcAft>
              <a:buClr>
                <a:schemeClr val="accent5"/>
              </a:buClr>
              <a:buSzPts val="400"/>
              <a:buNone/>
              <a:defRPr sz="400">
                <a:solidFill>
                  <a:schemeClr val="accent5"/>
                </a:solidFill>
              </a:defRPr>
            </a:lvl2pPr>
            <a:lvl3pPr lvl="2" rtl="0">
              <a:spcBef>
                <a:spcPts val="400"/>
              </a:spcBef>
              <a:spcAft>
                <a:spcPts val="0"/>
              </a:spcAft>
              <a:buClr>
                <a:schemeClr val="accent5"/>
              </a:buClr>
              <a:buSzPts val="100"/>
              <a:buNone/>
              <a:defRPr sz="100">
                <a:solidFill>
                  <a:schemeClr val="accent5"/>
                </a:solidFill>
              </a:defRPr>
            </a:lvl3pPr>
            <a:lvl4pPr lvl="3" rtl="0">
              <a:spcBef>
                <a:spcPts val="400"/>
              </a:spcBef>
              <a:spcAft>
                <a:spcPts val="0"/>
              </a:spcAft>
              <a:buClr>
                <a:schemeClr val="accent5"/>
              </a:buClr>
              <a:buSzPts val="100"/>
              <a:buNone/>
              <a:defRPr sz="100">
                <a:solidFill>
                  <a:schemeClr val="accent5"/>
                </a:solidFill>
              </a:defRPr>
            </a:lvl4pPr>
            <a:lvl5pPr lvl="4" rtl="0">
              <a:spcBef>
                <a:spcPts val="400"/>
              </a:spcBef>
              <a:spcAft>
                <a:spcPts val="0"/>
              </a:spcAft>
              <a:buClr>
                <a:schemeClr val="accent5"/>
              </a:buClr>
              <a:buSzPts val="100"/>
              <a:buNone/>
              <a:defRPr sz="100">
                <a:solidFill>
                  <a:schemeClr val="accent5"/>
                </a:solidFill>
              </a:defRPr>
            </a:lvl5pPr>
            <a:lvl6pPr lvl="5" rtl="0">
              <a:spcBef>
                <a:spcPts val="400"/>
              </a:spcBef>
              <a:spcAft>
                <a:spcPts val="0"/>
              </a:spcAft>
              <a:buClr>
                <a:schemeClr val="accent5"/>
              </a:buClr>
              <a:buSzPts val="100"/>
              <a:buNone/>
              <a:defRPr sz="100">
                <a:solidFill>
                  <a:schemeClr val="accent5"/>
                </a:solidFill>
              </a:defRPr>
            </a:lvl6pPr>
            <a:lvl7pPr lvl="6" rtl="0">
              <a:spcBef>
                <a:spcPts val="400"/>
              </a:spcBef>
              <a:spcAft>
                <a:spcPts val="0"/>
              </a:spcAft>
              <a:buClr>
                <a:schemeClr val="accent5"/>
              </a:buClr>
              <a:buSzPts val="100"/>
              <a:buNone/>
              <a:defRPr sz="100">
                <a:solidFill>
                  <a:schemeClr val="accent5"/>
                </a:solidFill>
              </a:defRPr>
            </a:lvl7pPr>
            <a:lvl8pPr lvl="7" rtl="0">
              <a:spcBef>
                <a:spcPts val="400"/>
              </a:spcBef>
              <a:spcAft>
                <a:spcPts val="0"/>
              </a:spcAft>
              <a:buClr>
                <a:schemeClr val="accent5"/>
              </a:buClr>
              <a:buSzPts val="100"/>
              <a:buNone/>
              <a:defRPr sz="100">
                <a:solidFill>
                  <a:schemeClr val="accent5"/>
                </a:solidFill>
              </a:defRPr>
            </a:lvl8pPr>
            <a:lvl9pPr lvl="8" rtl="0">
              <a:spcBef>
                <a:spcPts val="400"/>
              </a:spcBef>
              <a:spcAft>
                <a:spcPts val="0"/>
              </a:spcAft>
              <a:buClr>
                <a:schemeClr val="accent5"/>
              </a:buClr>
              <a:buSzPts val="100"/>
              <a:buNone/>
              <a:defRPr sz="100">
                <a:solidFill>
                  <a:schemeClr val="accent5"/>
                </a:solidFill>
              </a:defRPr>
            </a:lvl9pPr>
          </a:lstStyle>
          <a:p>
            <a:endParaRPr/>
          </a:p>
        </p:txBody>
      </p:sp>
      <p:sp>
        <p:nvSpPr>
          <p:cNvPr id="248" name="Google Shape;248;p11"/>
          <p:cNvSpPr/>
          <p:nvPr/>
        </p:nvSpPr>
        <p:spPr>
          <a:xfrm rot="-5400000">
            <a:off x="7217525" y="2553050"/>
            <a:ext cx="58200" cy="1480200"/>
          </a:xfrm>
          <a:prstGeom prst="leftBrace">
            <a:avLst>
              <a:gd name="adj1" fmla="val 50000"/>
              <a:gd name="adj2" fmla="val 5000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txBox="1"/>
          <p:nvPr/>
        </p:nvSpPr>
        <p:spPr>
          <a:xfrm>
            <a:off x="6329225" y="3324000"/>
            <a:ext cx="1834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5"/>
                </a:solidFill>
                <a:latin typeface="DM Sans"/>
                <a:ea typeface="DM Sans"/>
                <a:cs typeface="DM Sans"/>
                <a:sym typeface="DM Sans"/>
              </a:rPr>
              <a:t>All use cases</a:t>
            </a:r>
            <a:endParaRPr sz="1200">
              <a:solidFill>
                <a:schemeClr val="accent5"/>
              </a:solidFill>
              <a:latin typeface="DM Sans"/>
              <a:ea typeface="DM Sans"/>
              <a:cs typeface="DM Sans"/>
              <a:sym typeface="DM Sans"/>
            </a:endParaRPr>
          </a:p>
        </p:txBody>
      </p:sp>
      <p:sp>
        <p:nvSpPr>
          <p:cNvPr id="250" name="Google Shape;250;p11"/>
          <p:cNvSpPr/>
          <p:nvPr/>
        </p:nvSpPr>
        <p:spPr>
          <a:xfrm rot="-5400000">
            <a:off x="1509850" y="2553050"/>
            <a:ext cx="58200" cy="1480200"/>
          </a:xfrm>
          <a:prstGeom prst="leftBrace">
            <a:avLst>
              <a:gd name="adj1" fmla="val 50000"/>
              <a:gd name="adj2" fmla="val 5000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txBox="1"/>
          <p:nvPr/>
        </p:nvSpPr>
        <p:spPr>
          <a:xfrm>
            <a:off x="621550" y="3324000"/>
            <a:ext cx="1834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5"/>
                </a:solidFill>
                <a:latin typeface="DM Sans"/>
                <a:ea typeface="DM Sans"/>
                <a:cs typeface="DM Sans"/>
                <a:sym typeface="DM Sans"/>
              </a:rPr>
              <a:t>All data</a:t>
            </a:r>
            <a:endParaRPr sz="1200">
              <a:solidFill>
                <a:schemeClr val="accent5"/>
              </a:solidFill>
              <a:latin typeface="DM Sans"/>
              <a:ea typeface="DM Sans"/>
              <a:cs typeface="DM Sans"/>
              <a:sym typeface="DM Sans"/>
            </a:endParaRPr>
          </a:p>
        </p:txBody>
      </p:sp>
      <p:sp>
        <p:nvSpPr>
          <p:cNvPr id="252" name="Google Shape;252;p11"/>
          <p:cNvSpPr/>
          <p:nvPr/>
        </p:nvSpPr>
        <p:spPr>
          <a:xfrm rot="-5400000">
            <a:off x="4354950" y="3202250"/>
            <a:ext cx="58200" cy="1480200"/>
          </a:xfrm>
          <a:prstGeom prst="leftBrace">
            <a:avLst>
              <a:gd name="adj1" fmla="val 50000"/>
              <a:gd name="adj2" fmla="val 5000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txBox="1"/>
          <p:nvPr/>
        </p:nvSpPr>
        <p:spPr>
          <a:xfrm>
            <a:off x="3466650" y="3973200"/>
            <a:ext cx="1834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5"/>
                </a:solidFill>
                <a:latin typeface="DM Sans"/>
                <a:ea typeface="DM Sans"/>
                <a:cs typeface="DM Sans"/>
                <a:sym typeface="DM Sans"/>
              </a:rPr>
              <a:t>Every users</a:t>
            </a:r>
            <a:endParaRPr sz="1200">
              <a:solidFill>
                <a:schemeClr val="accent5"/>
              </a:solidFill>
              <a:latin typeface="DM Sans"/>
              <a:ea typeface="DM Sans"/>
              <a:cs typeface="DM Sans"/>
              <a:sym typeface="DM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 1">
  <p:cSld name="CUSTOM_2_1">
    <p:spTree>
      <p:nvGrpSpPr>
        <p:cNvPr id="1" name="Shape 254"/>
        <p:cNvGrpSpPr/>
        <p:nvPr/>
      </p:nvGrpSpPr>
      <p:grpSpPr>
        <a:xfrm>
          <a:off x="0" y="0"/>
          <a:ext cx="0" cy="0"/>
          <a:chOff x="0" y="0"/>
          <a:chExt cx="0" cy="0"/>
        </a:xfrm>
      </p:grpSpPr>
      <p:sp>
        <p:nvSpPr>
          <p:cNvPr id="255" name="Google Shape;255;p12"/>
          <p:cNvSpPr/>
          <p:nvPr/>
        </p:nvSpPr>
        <p:spPr>
          <a:xfrm>
            <a:off x="2831000" y="1256825"/>
            <a:ext cx="3079500" cy="2661000"/>
          </a:xfrm>
          <a:prstGeom prst="roundRect">
            <a:avLst>
              <a:gd name="adj" fmla="val 6426"/>
            </a:avLst>
          </a:prstGeom>
          <a:solidFill>
            <a:srgbClr val="00B0F0">
              <a:alpha val="4170"/>
            </a:srgbClr>
          </a:solidFill>
          <a:ln w="9525" cap="flat" cmpd="sng">
            <a:solidFill>
              <a:srgbClr val="0499B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12"/>
          <p:cNvCxnSpPr/>
          <p:nvPr/>
        </p:nvCxnSpPr>
        <p:spPr>
          <a:xfrm>
            <a:off x="5104997" y="2297596"/>
            <a:ext cx="1243500" cy="0"/>
          </a:xfrm>
          <a:prstGeom prst="straightConnector1">
            <a:avLst/>
          </a:prstGeom>
          <a:noFill/>
          <a:ln w="9525" cap="flat" cmpd="sng">
            <a:solidFill>
              <a:schemeClr val="accent5"/>
            </a:solidFill>
            <a:prstDash val="solid"/>
            <a:round/>
            <a:headEnd type="none" w="sm" len="sm"/>
            <a:tailEnd type="oval" w="med" len="med"/>
          </a:ln>
        </p:spPr>
      </p:cxnSp>
      <p:cxnSp>
        <p:nvCxnSpPr>
          <p:cNvPr id="257" name="Google Shape;257;p12"/>
          <p:cNvCxnSpPr/>
          <p:nvPr/>
        </p:nvCxnSpPr>
        <p:spPr>
          <a:xfrm>
            <a:off x="5104997" y="2542679"/>
            <a:ext cx="1243500" cy="0"/>
          </a:xfrm>
          <a:prstGeom prst="straightConnector1">
            <a:avLst/>
          </a:prstGeom>
          <a:noFill/>
          <a:ln w="9525" cap="flat" cmpd="sng">
            <a:solidFill>
              <a:schemeClr val="accent5"/>
            </a:solidFill>
            <a:prstDash val="solid"/>
            <a:round/>
            <a:headEnd type="none" w="sm" len="sm"/>
            <a:tailEnd type="oval" w="med" len="med"/>
          </a:ln>
        </p:spPr>
      </p:cxnSp>
      <p:cxnSp>
        <p:nvCxnSpPr>
          <p:cNvPr id="258" name="Google Shape;258;p12"/>
          <p:cNvCxnSpPr/>
          <p:nvPr/>
        </p:nvCxnSpPr>
        <p:spPr>
          <a:xfrm>
            <a:off x="5104997" y="2787761"/>
            <a:ext cx="1243500" cy="0"/>
          </a:xfrm>
          <a:prstGeom prst="straightConnector1">
            <a:avLst/>
          </a:prstGeom>
          <a:noFill/>
          <a:ln w="9525" cap="flat" cmpd="sng">
            <a:solidFill>
              <a:schemeClr val="accent5"/>
            </a:solidFill>
            <a:prstDash val="solid"/>
            <a:round/>
            <a:headEnd type="none" w="sm" len="sm"/>
            <a:tailEnd type="oval" w="med" len="med"/>
          </a:ln>
        </p:spPr>
      </p:cxnSp>
      <p:cxnSp>
        <p:nvCxnSpPr>
          <p:cNvPr id="259" name="Google Shape;259;p12"/>
          <p:cNvCxnSpPr/>
          <p:nvPr/>
        </p:nvCxnSpPr>
        <p:spPr>
          <a:xfrm>
            <a:off x="2448480" y="2586525"/>
            <a:ext cx="1243500" cy="0"/>
          </a:xfrm>
          <a:prstGeom prst="straightConnector1">
            <a:avLst/>
          </a:prstGeom>
          <a:noFill/>
          <a:ln w="9525" cap="flat" cmpd="sng">
            <a:solidFill>
              <a:schemeClr val="accent5"/>
            </a:solidFill>
            <a:prstDash val="solid"/>
            <a:round/>
            <a:headEnd type="none" w="sm" len="sm"/>
            <a:tailEnd type="stealth" w="med" len="med"/>
          </a:ln>
        </p:spPr>
      </p:cxnSp>
      <p:cxnSp>
        <p:nvCxnSpPr>
          <p:cNvPr id="260" name="Google Shape;260;p12"/>
          <p:cNvCxnSpPr/>
          <p:nvPr/>
        </p:nvCxnSpPr>
        <p:spPr>
          <a:xfrm>
            <a:off x="2448480" y="2860808"/>
            <a:ext cx="1243500" cy="0"/>
          </a:xfrm>
          <a:prstGeom prst="straightConnector1">
            <a:avLst/>
          </a:prstGeom>
          <a:noFill/>
          <a:ln w="9525" cap="flat" cmpd="sng">
            <a:solidFill>
              <a:schemeClr val="accent5"/>
            </a:solidFill>
            <a:prstDash val="solid"/>
            <a:round/>
            <a:headEnd type="none" w="sm" len="sm"/>
            <a:tailEnd type="stealth" w="med" len="med"/>
          </a:ln>
        </p:spPr>
      </p:cxnSp>
      <p:cxnSp>
        <p:nvCxnSpPr>
          <p:cNvPr id="261" name="Google Shape;261;p12"/>
          <p:cNvCxnSpPr/>
          <p:nvPr/>
        </p:nvCxnSpPr>
        <p:spPr>
          <a:xfrm>
            <a:off x="2448480" y="2312242"/>
            <a:ext cx="1243500" cy="0"/>
          </a:xfrm>
          <a:prstGeom prst="straightConnector1">
            <a:avLst/>
          </a:prstGeom>
          <a:noFill/>
          <a:ln w="9525" cap="flat" cmpd="sng">
            <a:solidFill>
              <a:schemeClr val="accent5"/>
            </a:solidFill>
            <a:prstDash val="solid"/>
            <a:round/>
            <a:headEnd type="none" w="sm" len="sm"/>
            <a:tailEnd type="stealth" w="med" len="med"/>
          </a:ln>
        </p:spPr>
      </p:cxnSp>
      <p:pic>
        <p:nvPicPr>
          <p:cNvPr id="262" name="Google Shape;262;p12"/>
          <p:cNvPicPr preferRelativeResize="0"/>
          <p:nvPr/>
        </p:nvPicPr>
        <p:blipFill>
          <a:blip r:embed="rId2">
            <a:alphaModFix amt="89000"/>
          </a:blip>
          <a:stretch>
            <a:fillRect/>
          </a:stretch>
        </p:blipFill>
        <p:spPr>
          <a:xfrm>
            <a:off x="3747279" y="1563075"/>
            <a:ext cx="1276745" cy="2053799"/>
          </a:xfrm>
          <a:prstGeom prst="rect">
            <a:avLst/>
          </a:prstGeom>
          <a:noFill/>
          <a:ln>
            <a:noFill/>
          </a:ln>
          <a:effectLst>
            <a:outerShdw blurRad="57150" dist="19050" dir="5400000" algn="bl" rotWithShape="0">
              <a:srgbClr val="000000">
                <a:alpha val="50000"/>
              </a:srgbClr>
            </a:outerShdw>
          </a:effectLst>
        </p:spPr>
      </p:pic>
      <p:sp>
        <p:nvSpPr>
          <p:cNvPr id="263" name="Google Shape;263;p12"/>
          <p:cNvSpPr/>
          <p:nvPr/>
        </p:nvSpPr>
        <p:spPr>
          <a:xfrm>
            <a:off x="3875383" y="2165934"/>
            <a:ext cx="1020300" cy="142500"/>
          </a:xfrm>
          <a:prstGeom prst="rect">
            <a:avLst/>
          </a:prstGeom>
          <a:noFill/>
          <a:ln>
            <a:noFill/>
          </a:ln>
        </p:spPr>
        <p:txBody>
          <a:bodyPr spcFirstLastPara="1" wrap="square" lIns="0" tIns="25700" rIns="0" bIns="2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800" b="1" i="0" u="none" strike="noStrike" cap="none">
                <a:solidFill>
                  <a:srgbClr val="F9F7F4"/>
                </a:solidFill>
                <a:latin typeface="DM Sans"/>
                <a:ea typeface="DM Sans"/>
                <a:cs typeface="DM Sans"/>
                <a:sym typeface="DM Sans"/>
              </a:rPr>
              <a:t>DATA LAKEHOUSE</a:t>
            </a:r>
            <a:endParaRPr sz="800" b="1" i="0" u="none" strike="noStrike" cap="none">
              <a:solidFill>
                <a:srgbClr val="F9F7F4"/>
              </a:solidFill>
              <a:latin typeface="DM Sans"/>
              <a:ea typeface="DM Sans"/>
              <a:cs typeface="DM Sans"/>
              <a:sym typeface="DM Sans"/>
            </a:endParaRPr>
          </a:p>
        </p:txBody>
      </p:sp>
      <p:sp>
        <p:nvSpPr>
          <p:cNvPr id="264" name="Google Shape;264;p12"/>
          <p:cNvSpPr/>
          <p:nvPr/>
        </p:nvSpPr>
        <p:spPr>
          <a:xfrm>
            <a:off x="3948704" y="2617453"/>
            <a:ext cx="873600" cy="870000"/>
          </a:xfrm>
          <a:prstGeom prst="rect">
            <a:avLst/>
          </a:prstGeom>
          <a:noFill/>
          <a:ln>
            <a:noFill/>
          </a:ln>
        </p:spPr>
        <p:txBody>
          <a:bodyPr spcFirstLastPara="1" wrap="square" lIns="0" tIns="25700" rIns="0" bIns="25700" anchor="t" anchorCtr="0">
            <a:noAutofit/>
          </a:bodyPr>
          <a:lstStyle/>
          <a:p>
            <a:pPr marL="0" marR="0" lvl="0" indent="0" algn="ctr" rtl="0">
              <a:lnSpc>
                <a:spcPct val="115000"/>
              </a:lnSpc>
              <a:spcBef>
                <a:spcPts val="0"/>
              </a:spcBef>
              <a:spcAft>
                <a:spcPts val="0"/>
              </a:spcAft>
              <a:buClr>
                <a:srgbClr val="000000"/>
              </a:buClr>
              <a:buSzPts val="600"/>
              <a:buFont typeface="Arial"/>
              <a:buNone/>
            </a:pPr>
            <a:endParaRPr sz="800">
              <a:solidFill>
                <a:srgbClr val="1B5162"/>
              </a:solidFill>
              <a:latin typeface="DM Sans Medium"/>
              <a:ea typeface="DM Sans Medium"/>
              <a:cs typeface="DM Sans Medium"/>
              <a:sym typeface="DM Sans Medium"/>
            </a:endParaRPr>
          </a:p>
          <a:p>
            <a:pPr marL="0" marR="0" lvl="0" indent="0" algn="ctr" rtl="0">
              <a:lnSpc>
                <a:spcPct val="115000"/>
              </a:lnSpc>
              <a:spcBef>
                <a:spcPts val="0"/>
              </a:spcBef>
              <a:spcAft>
                <a:spcPts val="0"/>
              </a:spcAft>
              <a:buClr>
                <a:srgbClr val="000000"/>
              </a:buClr>
              <a:buSzPts val="600"/>
              <a:buFont typeface="Arial"/>
              <a:buNone/>
            </a:pPr>
            <a:endParaRPr sz="800">
              <a:solidFill>
                <a:srgbClr val="1B5162"/>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600"/>
              <a:buFont typeface="Arial"/>
              <a:buNone/>
            </a:pPr>
            <a:endParaRPr sz="800" b="0" i="0" u="none" strike="noStrike" cap="none">
              <a:solidFill>
                <a:srgbClr val="1B5162"/>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600"/>
              <a:buFont typeface="Arial"/>
              <a:buNone/>
            </a:pPr>
            <a:r>
              <a:rPr lang="en" sz="800" b="0" i="0" u="none" strike="noStrike" cap="none">
                <a:solidFill>
                  <a:srgbClr val="1B5162"/>
                </a:solidFill>
                <a:latin typeface="DM Sans Medium"/>
                <a:ea typeface="DM Sans Medium"/>
                <a:cs typeface="DM Sans Medium"/>
                <a:sym typeface="DM Sans Medium"/>
              </a:rPr>
              <a:t>Process, manage, and query all of your data.</a:t>
            </a:r>
            <a:endParaRPr sz="800" b="0" i="0" u="none" strike="noStrike" cap="none">
              <a:solidFill>
                <a:srgbClr val="1B5162"/>
              </a:solidFill>
              <a:latin typeface="DM Sans Medium"/>
              <a:ea typeface="DM Sans Medium"/>
              <a:cs typeface="DM Sans Medium"/>
              <a:sym typeface="DM Sans Medium"/>
            </a:endParaRPr>
          </a:p>
        </p:txBody>
      </p:sp>
      <p:pic>
        <p:nvPicPr>
          <p:cNvPr id="265" name="Google Shape;265;p12"/>
          <p:cNvPicPr preferRelativeResize="0"/>
          <p:nvPr/>
        </p:nvPicPr>
        <p:blipFill rotWithShape="1">
          <a:blip r:embed="rId3">
            <a:alphaModFix/>
          </a:blip>
          <a:srcRect/>
          <a:stretch/>
        </p:blipFill>
        <p:spPr>
          <a:xfrm>
            <a:off x="4200479" y="1610862"/>
            <a:ext cx="395860" cy="395860"/>
          </a:xfrm>
          <a:prstGeom prst="rect">
            <a:avLst/>
          </a:prstGeom>
          <a:noFill/>
          <a:ln>
            <a:noFill/>
          </a:ln>
        </p:spPr>
      </p:pic>
      <p:sp>
        <p:nvSpPr>
          <p:cNvPr id="266" name="Google Shape;266;p12"/>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7" name="Google Shape;267;p12"/>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268" name="Google Shape;268;p12"/>
          <p:cNvSpPr txBox="1"/>
          <p:nvPr/>
        </p:nvSpPr>
        <p:spPr>
          <a:xfrm>
            <a:off x="953200" y="2424975"/>
            <a:ext cx="1374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accent1"/>
                </a:solidFill>
                <a:latin typeface="DM Sans"/>
                <a:ea typeface="DM Sans"/>
                <a:cs typeface="DM Sans"/>
                <a:sym typeface="DM Sans"/>
              </a:rPr>
              <a:t>Unstructured data</a:t>
            </a:r>
            <a:endParaRPr>
              <a:solidFill>
                <a:schemeClr val="accent1"/>
              </a:solidFill>
              <a:latin typeface="DM Sans"/>
              <a:ea typeface="DM Sans"/>
              <a:cs typeface="DM Sans"/>
              <a:sym typeface="DM Sans"/>
            </a:endParaRPr>
          </a:p>
        </p:txBody>
      </p:sp>
      <p:sp>
        <p:nvSpPr>
          <p:cNvPr id="269" name="Google Shape;269;p12"/>
          <p:cNvSpPr txBox="1"/>
          <p:nvPr/>
        </p:nvSpPr>
        <p:spPr>
          <a:xfrm>
            <a:off x="954530" y="2699250"/>
            <a:ext cx="1374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accent1"/>
                </a:solidFill>
                <a:latin typeface="DM Sans"/>
                <a:ea typeface="DM Sans"/>
                <a:cs typeface="DM Sans"/>
                <a:sym typeface="DM Sans"/>
              </a:rPr>
              <a:t>Real time data</a:t>
            </a:r>
            <a:endParaRPr>
              <a:solidFill>
                <a:schemeClr val="accent1"/>
              </a:solidFill>
              <a:latin typeface="DM Sans"/>
              <a:ea typeface="DM Sans"/>
              <a:cs typeface="DM Sans"/>
              <a:sym typeface="DM Sans"/>
            </a:endParaRPr>
          </a:p>
        </p:txBody>
      </p:sp>
      <p:sp>
        <p:nvSpPr>
          <p:cNvPr id="270" name="Google Shape;270;p12"/>
          <p:cNvSpPr txBox="1"/>
          <p:nvPr/>
        </p:nvSpPr>
        <p:spPr>
          <a:xfrm>
            <a:off x="953200" y="2150700"/>
            <a:ext cx="1374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accent1"/>
                </a:solidFill>
                <a:latin typeface="DM Sans"/>
                <a:ea typeface="DM Sans"/>
                <a:cs typeface="DM Sans"/>
                <a:sym typeface="DM Sans"/>
              </a:rPr>
              <a:t>Structured data</a:t>
            </a:r>
            <a:endParaRPr>
              <a:solidFill>
                <a:schemeClr val="accent1"/>
              </a:solidFill>
              <a:latin typeface="DM Sans"/>
              <a:ea typeface="DM Sans"/>
              <a:cs typeface="DM Sans"/>
              <a:sym typeface="DM Sans"/>
            </a:endParaRPr>
          </a:p>
        </p:txBody>
      </p:sp>
      <p:sp>
        <p:nvSpPr>
          <p:cNvPr id="271" name="Google Shape;271;p12"/>
          <p:cNvSpPr txBox="1">
            <a:spLocks noGrp="1"/>
          </p:cNvSpPr>
          <p:nvPr>
            <p:ph type="subTitle" idx="2"/>
          </p:nvPr>
        </p:nvSpPr>
        <p:spPr>
          <a:xfrm>
            <a:off x="6557825" y="2180000"/>
            <a:ext cx="1834800" cy="235200"/>
          </a:xfrm>
          <a:prstGeom prst="rect">
            <a:avLst/>
          </a:prstGeom>
        </p:spPr>
        <p:txBody>
          <a:bodyPr spcFirstLastPara="1" wrap="square" lIns="45700" tIns="45700" rIns="45700" bIns="45700" anchor="t" anchorCtr="0">
            <a:noAutofit/>
          </a:bodyPr>
          <a:lstStyle>
            <a:lvl1pPr lvl="0" rtl="0">
              <a:spcBef>
                <a:spcPts val="800"/>
              </a:spcBef>
              <a:spcAft>
                <a:spcPts val="0"/>
              </a:spcAft>
              <a:buSzPts val="900"/>
              <a:buNone/>
              <a:defRPr sz="9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sp>
        <p:nvSpPr>
          <p:cNvPr id="272" name="Google Shape;272;p12"/>
          <p:cNvSpPr txBox="1">
            <a:spLocks noGrp="1"/>
          </p:cNvSpPr>
          <p:nvPr>
            <p:ph type="subTitle" idx="3"/>
          </p:nvPr>
        </p:nvSpPr>
        <p:spPr>
          <a:xfrm>
            <a:off x="6557825" y="2425075"/>
            <a:ext cx="1834800" cy="235200"/>
          </a:xfrm>
          <a:prstGeom prst="rect">
            <a:avLst/>
          </a:prstGeom>
        </p:spPr>
        <p:txBody>
          <a:bodyPr spcFirstLastPara="1" wrap="square" lIns="45700" tIns="45700" rIns="45700" bIns="45700" anchor="t" anchorCtr="0">
            <a:noAutofit/>
          </a:bodyPr>
          <a:lstStyle>
            <a:lvl1pPr lvl="0" rtl="0">
              <a:spcBef>
                <a:spcPts val="800"/>
              </a:spcBef>
              <a:spcAft>
                <a:spcPts val="0"/>
              </a:spcAft>
              <a:buSzPts val="900"/>
              <a:buNone/>
              <a:defRPr sz="9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sp>
        <p:nvSpPr>
          <p:cNvPr id="273" name="Google Shape;273;p12"/>
          <p:cNvSpPr txBox="1">
            <a:spLocks noGrp="1"/>
          </p:cNvSpPr>
          <p:nvPr>
            <p:ph type="subTitle" idx="4"/>
          </p:nvPr>
        </p:nvSpPr>
        <p:spPr>
          <a:xfrm>
            <a:off x="6557825" y="2670150"/>
            <a:ext cx="1834800" cy="235200"/>
          </a:xfrm>
          <a:prstGeom prst="rect">
            <a:avLst/>
          </a:prstGeom>
        </p:spPr>
        <p:txBody>
          <a:bodyPr spcFirstLastPara="1" wrap="square" lIns="45700" tIns="45700" rIns="45700" bIns="45700" anchor="t" anchorCtr="0">
            <a:noAutofit/>
          </a:bodyPr>
          <a:lstStyle>
            <a:lvl1pPr lvl="0" rtl="0">
              <a:spcBef>
                <a:spcPts val="800"/>
              </a:spcBef>
              <a:spcAft>
                <a:spcPts val="0"/>
              </a:spcAft>
              <a:buSzPts val="900"/>
              <a:buNone/>
              <a:defRPr sz="900">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sp>
        <p:nvSpPr>
          <p:cNvPr id="274" name="Google Shape;274;p12"/>
          <p:cNvSpPr/>
          <p:nvPr/>
        </p:nvSpPr>
        <p:spPr>
          <a:xfrm rot="-5400000">
            <a:off x="6988925" y="2553050"/>
            <a:ext cx="58200" cy="1480200"/>
          </a:xfrm>
          <a:prstGeom prst="leftBrace">
            <a:avLst>
              <a:gd name="adj1" fmla="val 50000"/>
              <a:gd name="adj2" fmla="val 5000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2"/>
          <p:cNvSpPr txBox="1"/>
          <p:nvPr/>
        </p:nvSpPr>
        <p:spPr>
          <a:xfrm>
            <a:off x="6100625" y="3324000"/>
            <a:ext cx="1834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5"/>
                </a:solidFill>
                <a:latin typeface="DM Sans"/>
                <a:ea typeface="DM Sans"/>
                <a:cs typeface="DM Sans"/>
                <a:sym typeface="DM Sans"/>
              </a:rPr>
              <a:t>Information Assets</a:t>
            </a:r>
            <a:endParaRPr sz="1200">
              <a:solidFill>
                <a:schemeClr val="accent5"/>
              </a:solidFill>
              <a:latin typeface="DM Sans"/>
              <a:ea typeface="DM Sans"/>
              <a:cs typeface="DM Sans"/>
              <a:sym typeface="DM Sans"/>
            </a:endParaRPr>
          </a:p>
        </p:txBody>
      </p:sp>
      <p:sp>
        <p:nvSpPr>
          <p:cNvPr id="276" name="Google Shape;276;p12"/>
          <p:cNvSpPr/>
          <p:nvPr/>
        </p:nvSpPr>
        <p:spPr>
          <a:xfrm rot="-5400000">
            <a:off x="1738450" y="2553050"/>
            <a:ext cx="58200" cy="1480200"/>
          </a:xfrm>
          <a:prstGeom prst="leftBrace">
            <a:avLst>
              <a:gd name="adj1" fmla="val 50000"/>
              <a:gd name="adj2" fmla="val 5000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2"/>
          <p:cNvSpPr txBox="1"/>
          <p:nvPr/>
        </p:nvSpPr>
        <p:spPr>
          <a:xfrm>
            <a:off x="850150" y="3324000"/>
            <a:ext cx="1834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accent5"/>
                </a:solidFill>
                <a:latin typeface="DM Sans"/>
                <a:ea typeface="DM Sans"/>
                <a:cs typeface="DM Sans"/>
                <a:sym typeface="DM Sans"/>
              </a:rPr>
              <a:t>Raw data</a:t>
            </a:r>
            <a:endParaRPr sz="1200">
              <a:solidFill>
                <a:schemeClr val="accent5"/>
              </a:solidFill>
              <a:latin typeface="DM Sans"/>
              <a:ea typeface="DM Sans"/>
              <a:cs typeface="DM Sans"/>
              <a:sym typeface="DM Sans"/>
            </a:endParaRPr>
          </a:p>
        </p:txBody>
      </p:sp>
      <p:grpSp>
        <p:nvGrpSpPr>
          <p:cNvPr id="278" name="Google Shape;278;p12"/>
          <p:cNvGrpSpPr/>
          <p:nvPr/>
        </p:nvGrpSpPr>
        <p:grpSpPr>
          <a:xfrm>
            <a:off x="6542324" y="164385"/>
            <a:ext cx="2353243" cy="212029"/>
            <a:chOff x="11579225" y="6464846"/>
            <a:chExt cx="4627813" cy="395724"/>
          </a:xfrm>
        </p:grpSpPr>
        <p:pic>
          <p:nvPicPr>
            <p:cNvPr id="279" name="Google Shape;279;p12" descr="A picture containing flower&#10;&#10;Description automatically generated"/>
            <p:cNvPicPr preferRelativeResize="0"/>
            <p:nvPr/>
          </p:nvPicPr>
          <p:blipFill rotWithShape="1">
            <a:blip r:embed="rId4">
              <a:alphaModFix/>
            </a:blip>
            <a:srcRect/>
            <a:stretch/>
          </p:blipFill>
          <p:spPr>
            <a:xfrm>
              <a:off x="13603976" y="6464846"/>
              <a:ext cx="661605" cy="395724"/>
            </a:xfrm>
            <a:prstGeom prst="rect">
              <a:avLst/>
            </a:prstGeom>
            <a:noFill/>
            <a:ln>
              <a:noFill/>
            </a:ln>
          </p:spPr>
        </p:pic>
        <p:pic>
          <p:nvPicPr>
            <p:cNvPr id="280" name="Google Shape;280;p12" descr="A picture containing drawing, food&#10;&#10;Description automatically generated"/>
            <p:cNvPicPr preferRelativeResize="0"/>
            <p:nvPr/>
          </p:nvPicPr>
          <p:blipFill rotWithShape="1">
            <a:blip r:embed="rId5">
              <a:alphaModFix/>
            </a:blip>
            <a:srcRect/>
            <a:stretch/>
          </p:blipFill>
          <p:spPr>
            <a:xfrm>
              <a:off x="11579225" y="6509315"/>
              <a:ext cx="1564158" cy="223739"/>
            </a:xfrm>
            <a:prstGeom prst="rect">
              <a:avLst/>
            </a:prstGeom>
            <a:noFill/>
            <a:ln>
              <a:noFill/>
            </a:ln>
          </p:spPr>
        </p:pic>
        <p:pic>
          <p:nvPicPr>
            <p:cNvPr id="281" name="Google Shape;281;p12"/>
            <p:cNvPicPr preferRelativeResize="0"/>
            <p:nvPr/>
          </p:nvPicPr>
          <p:blipFill rotWithShape="1">
            <a:blip r:embed="rId6">
              <a:alphaModFix/>
            </a:blip>
            <a:srcRect/>
            <a:stretch/>
          </p:blipFill>
          <p:spPr>
            <a:xfrm>
              <a:off x="14834458" y="6500317"/>
              <a:ext cx="1372580" cy="241734"/>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1 1">
  <p:cSld name="CUSTOM_2_1_3">
    <p:spTree>
      <p:nvGrpSpPr>
        <p:cNvPr id="1" name="Shape 282"/>
        <p:cNvGrpSpPr/>
        <p:nvPr/>
      </p:nvGrpSpPr>
      <p:grpSpPr>
        <a:xfrm>
          <a:off x="0" y="0"/>
          <a:ext cx="0" cy="0"/>
          <a:chOff x="0" y="0"/>
          <a:chExt cx="0" cy="0"/>
        </a:xfrm>
      </p:grpSpPr>
      <p:sp>
        <p:nvSpPr>
          <p:cNvPr id="283" name="Google Shape;283;p13"/>
          <p:cNvSpPr/>
          <p:nvPr/>
        </p:nvSpPr>
        <p:spPr>
          <a:xfrm>
            <a:off x="4519311" y="1203625"/>
            <a:ext cx="4163700" cy="9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4519311" y="2236475"/>
            <a:ext cx="4163700" cy="9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6" name="Google Shape;286;p13"/>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287" name="Google Shape;287;p13"/>
          <p:cNvSpPr txBox="1">
            <a:spLocks noGrp="1"/>
          </p:cNvSpPr>
          <p:nvPr>
            <p:ph type="subTitle" idx="2"/>
          </p:nvPr>
        </p:nvSpPr>
        <p:spPr>
          <a:xfrm>
            <a:off x="5486223" y="1273750"/>
            <a:ext cx="3124500" cy="5637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288" name="Google Shape;288;p13"/>
          <p:cNvSpPr txBox="1">
            <a:spLocks noGrp="1"/>
          </p:cNvSpPr>
          <p:nvPr>
            <p:ph type="subTitle" idx="3"/>
          </p:nvPr>
        </p:nvSpPr>
        <p:spPr>
          <a:xfrm>
            <a:off x="5486223" y="2305750"/>
            <a:ext cx="3124500" cy="5637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289" name="Google Shape;289;p13"/>
          <p:cNvSpPr/>
          <p:nvPr/>
        </p:nvSpPr>
        <p:spPr>
          <a:xfrm>
            <a:off x="4519299" y="3266413"/>
            <a:ext cx="4163700" cy="9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txBox="1">
            <a:spLocks noGrp="1"/>
          </p:cNvSpPr>
          <p:nvPr>
            <p:ph type="subTitle" idx="4"/>
          </p:nvPr>
        </p:nvSpPr>
        <p:spPr>
          <a:xfrm>
            <a:off x="5488200" y="3337750"/>
            <a:ext cx="3124500" cy="5637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291" name="Google Shape;291;p13"/>
          <p:cNvSpPr/>
          <p:nvPr/>
        </p:nvSpPr>
        <p:spPr>
          <a:xfrm>
            <a:off x="4519300" y="1876175"/>
            <a:ext cx="4167300" cy="242100"/>
          </a:xfrm>
          <a:prstGeom prst="rect">
            <a:avLst/>
          </a:prstGeom>
          <a:solidFill>
            <a:srgbClr val="00B0F0">
              <a:alpha val="41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2" name="Google Shape;292;p13"/>
          <p:cNvSpPr/>
          <p:nvPr/>
        </p:nvSpPr>
        <p:spPr>
          <a:xfrm>
            <a:off x="4519300" y="2910775"/>
            <a:ext cx="4167300" cy="242100"/>
          </a:xfrm>
          <a:prstGeom prst="rect">
            <a:avLst/>
          </a:prstGeom>
          <a:solidFill>
            <a:srgbClr val="00B0F0">
              <a:alpha val="41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3" name="Google Shape;293;p13"/>
          <p:cNvSpPr/>
          <p:nvPr/>
        </p:nvSpPr>
        <p:spPr>
          <a:xfrm>
            <a:off x="4519300" y="3942425"/>
            <a:ext cx="4167300" cy="242100"/>
          </a:xfrm>
          <a:prstGeom prst="rect">
            <a:avLst/>
          </a:prstGeom>
          <a:solidFill>
            <a:srgbClr val="00B0F0">
              <a:alpha val="41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294" name="Google Shape;294;p13"/>
          <p:cNvPicPr preferRelativeResize="0"/>
          <p:nvPr/>
        </p:nvPicPr>
        <p:blipFill rotWithShape="1">
          <a:blip r:embed="rId2">
            <a:alphaModFix/>
          </a:blip>
          <a:srcRect/>
          <a:stretch/>
        </p:blipFill>
        <p:spPr>
          <a:xfrm>
            <a:off x="4703600" y="3401324"/>
            <a:ext cx="480950" cy="480950"/>
          </a:xfrm>
          <a:prstGeom prst="rect">
            <a:avLst/>
          </a:prstGeom>
          <a:noFill/>
          <a:ln>
            <a:noFill/>
          </a:ln>
        </p:spPr>
      </p:pic>
      <p:pic>
        <p:nvPicPr>
          <p:cNvPr id="295" name="Google Shape;295;p13"/>
          <p:cNvPicPr preferRelativeResize="0"/>
          <p:nvPr/>
        </p:nvPicPr>
        <p:blipFill rotWithShape="1">
          <a:blip r:embed="rId3">
            <a:alphaModFix/>
          </a:blip>
          <a:srcRect/>
          <a:stretch/>
        </p:blipFill>
        <p:spPr>
          <a:xfrm>
            <a:off x="4703600" y="2358237"/>
            <a:ext cx="480950" cy="480928"/>
          </a:xfrm>
          <a:prstGeom prst="rect">
            <a:avLst/>
          </a:prstGeom>
          <a:noFill/>
          <a:ln>
            <a:noFill/>
          </a:ln>
        </p:spPr>
      </p:pic>
      <p:pic>
        <p:nvPicPr>
          <p:cNvPr id="296" name="Google Shape;296;p13"/>
          <p:cNvPicPr preferRelativeResize="0"/>
          <p:nvPr/>
        </p:nvPicPr>
        <p:blipFill rotWithShape="1">
          <a:blip r:embed="rId4">
            <a:alphaModFix/>
          </a:blip>
          <a:srcRect/>
          <a:stretch/>
        </p:blipFill>
        <p:spPr>
          <a:xfrm>
            <a:off x="4703600" y="1315124"/>
            <a:ext cx="480950" cy="480950"/>
          </a:xfrm>
          <a:prstGeom prst="rect">
            <a:avLst/>
          </a:prstGeom>
          <a:noFill/>
          <a:ln>
            <a:noFill/>
          </a:ln>
        </p:spPr>
      </p:pic>
      <p:sp>
        <p:nvSpPr>
          <p:cNvPr id="297" name="Google Shape;297;p13"/>
          <p:cNvSpPr/>
          <p:nvPr/>
        </p:nvSpPr>
        <p:spPr>
          <a:xfrm>
            <a:off x="3729775" y="3530763"/>
            <a:ext cx="210900" cy="256500"/>
          </a:xfrm>
          <a:prstGeom prst="chevron">
            <a:avLst>
              <a:gd name="adj" fmla="val 50000"/>
            </a:avLst>
          </a:prstGeom>
          <a:solidFill>
            <a:srgbClr val="049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3874688" y="3530763"/>
            <a:ext cx="210900" cy="256500"/>
          </a:xfrm>
          <a:prstGeom prst="chevron">
            <a:avLst>
              <a:gd name="adj" fmla="val 50000"/>
            </a:avLst>
          </a:prstGeom>
          <a:solidFill>
            <a:srgbClr val="0499BB">
              <a:alpha val="5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4019600" y="3530763"/>
            <a:ext cx="210900" cy="256500"/>
          </a:xfrm>
          <a:prstGeom prst="chevron">
            <a:avLst>
              <a:gd name="adj" fmla="val 50000"/>
            </a:avLst>
          </a:prstGeom>
          <a:solidFill>
            <a:srgbClr val="0499BB">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3760888" y="2516838"/>
            <a:ext cx="210900" cy="256500"/>
          </a:xfrm>
          <a:prstGeom prst="chevron">
            <a:avLst>
              <a:gd name="adj" fmla="val 50000"/>
            </a:avLst>
          </a:prstGeom>
          <a:solidFill>
            <a:srgbClr val="049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3905800" y="2516838"/>
            <a:ext cx="210900" cy="256500"/>
          </a:xfrm>
          <a:prstGeom prst="chevron">
            <a:avLst>
              <a:gd name="adj" fmla="val 50000"/>
            </a:avLst>
          </a:prstGeom>
          <a:solidFill>
            <a:srgbClr val="0499BB">
              <a:alpha val="5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4050713" y="2516838"/>
            <a:ext cx="210900" cy="256500"/>
          </a:xfrm>
          <a:prstGeom prst="chevron">
            <a:avLst>
              <a:gd name="adj" fmla="val 50000"/>
            </a:avLst>
          </a:prstGeom>
          <a:solidFill>
            <a:srgbClr val="0499BB">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760875" y="1502913"/>
            <a:ext cx="210900" cy="256500"/>
          </a:xfrm>
          <a:prstGeom prst="chevron">
            <a:avLst>
              <a:gd name="adj" fmla="val 50000"/>
            </a:avLst>
          </a:prstGeom>
          <a:solidFill>
            <a:srgbClr val="049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3905788" y="1502913"/>
            <a:ext cx="210900" cy="256500"/>
          </a:xfrm>
          <a:prstGeom prst="chevron">
            <a:avLst>
              <a:gd name="adj" fmla="val 50000"/>
            </a:avLst>
          </a:prstGeom>
          <a:solidFill>
            <a:srgbClr val="0499BB">
              <a:alpha val="5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050700" y="1502913"/>
            <a:ext cx="210900" cy="256500"/>
          </a:xfrm>
          <a:prstGeom prst="chevron">
            <a:avLst>
              <a:gd name="adj" fmla="val 50000"/>
            </a:avLst>
          </a:prstGeom>
          <a:solidFill>
            <a:srgbClr val="0499BB">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381600" y="1299095"/>
            <a:ext cx="3059400" cy="2599200"/>
          </a:xfrm>
          <a:prstGeom prst="roundRect">
            <a:avLst>
              <a:gd name="adj" fmla="val 6426"/>
            </a:avLst>
          </a:prstGeom>
          <a:solidFill>
            <a:srgbClr val="00B0F0">
              <a:alpha val="4170"/>
            </a:srgbClr>
          </a:solidFill>
          <a:ln w="9525" cap="flat" cmpd="sng">
            <a:solidFill>
              <a:srgbClr val="0499B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DM Sans"/>
                <a:ea typeface="DM Sans"/>
                <a:cs typeface="DM Sans"/>
                <a:sym typeface="DM Sans"/>
              </a:rPr>
              <a:t>Databricks Lakehouse</a:t>
            </a:r>
            <a:endParaRPr b="1">
              <a:latin typeface="DM Sans"/>
              <a:ea typeface="DM Sans"/>
              <a:cs typeface="DM Sans"/>
              <a:sym typeface="DM Sans"/>
            </a:endParaRPr>
          </a:p>
        </p:txBody>
      </p:sp>
      <p:pic>
        <p:nvPicPr>
          <p:cNvPr id="307" name="Google Shape;307;p13"/>
          <p:cNvPicPr preferRelativeResize="0"/>
          <p:nvPr/>
        </p:nvPicPr>
        <p:blipFill rotWithShape="1">
          <a:blip r:embed="rId5">
            <a:alphaModFix/>
          </a:blip>
          <a:srcRect b="6820"/>
          <a:stretch/>
        </p:blipFill>
        <p:spPr>
          <a:xfrm>
            <a:off x="514526" y="2789083"/>
            <a:ext cx="2781422" cy="900240"/>
          </a:xfrm>
          <a:prstGeom prst="rect">
            <a:avLst/>
          </a:prstGeom>
          <a:noFill/>
          <a:ln>
            <a:noFill/>
          </a:ln>
        </p:spPr>
      </p:pic>
      <p:sp>
        <p:nvSpPr>
          <p:cNvPr id="308" name="Google Shape;308;p13"/>
          <p:cNvSpPr/>
          <p:nvPr/>
        </p:nvSpPr>
        <p:spPr>
          <a:xfrm>
            <a:off x="1340101" y="2186577"/>
            <a:ext cx="1126800" cy="139200"/>
          </a:xfrm>
          <a:prstGeom prst="rect">
            <a:avLst/>
          </a:prstGeom>
          <a:noFill/>
          <a:ln>
            <a:noFill/>
          </a:ln>
        </p:spPr>
        <p:txBody>
          <a:bodyPr spcFirstLastPara="1" wrap="square" lIns="0" tIns="34250" rIns="0" bIns="342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1100" b="1" i="0" u="none" strike="noStrike" cap="none">
                <a:solidFill>
                  <a:srgbClr val="F9F7F4"/>
                </a:solidFill>
                <a:latin typeface="DM Sans"/>
                <a:ea typeface="DM Sans"/>
                <a:cs typeface="DM Sans"/>
                <a:sym typeface="DM Sans"/>
              </a:rPr>
              <a:t>DATA LAKEHOUSE</a:t>
            </a:r>
            <a:endParaRPr sz="1100" b="1" i="0" u="none" strike="noStrike" cap="none">
              <a:solidFill>
                <a:srgbClr val="F9F7F4"/>
              </a:solidFill>
              <a:latin typeface="DM Sans"/>
              <a:ea typeface="DM Sans"/>
              <a:cs typeface="DM Sans"/>
              <a:sym typeface="DM Sans"/>
            </a:endParaRPr>
          </a:p>
        </p:txBody>
      </p:sp>
      <p:pic>
        <p:nvPicPr>
          <p:cNvPr id="309" name="Google Shape;309;p13"/>
          <p:cNvPicPr preferRelativeResize="0"/>
          <p:nvPr/>
        </p:nvPicPr>
        <p:blipFill>
          <a:blip r:embed="rId6">
            <a:alphaModFix/>
          </a:blip>
          <a:stretch>
            <a:fillRect/>
          </a:stretch>
        </p:blipFill>
        <p:spPr>
          <a:xfrm>
            <a:off x="514527" y="1762096"/>
            <a:ext cx="2781430" cy="634425"/>
          </a:xfrm>
          <a:prstGeom prst="rect">
            <a:avLst/>
          </a:prstGeom>
          <a:noFill/>
          <a:ln>
            <a:noFill/>
          </a:ln>
          <a:effectLst>
            <a:outerShdw blurRad="57150" dist="19050" dir="5400000" algn="bl" rotWithShape="0">
              <a:srgbClr val="000000">
                <a:alpha val="23000"/>
              </a:srgbClr>
            </a:outerShdw>
          </a:effectLst>
        </p:spPr>
      </p:pic>
      <p:grpSp>
        <p:nvGrpSpPr>
          <p:cNvPr id="310" name="Google Shape;310;p13"/>
          <p:cNvGrpSpPr/>
          <p:nvPr/>
        </p:nvGrpSpPr>
        <p:grpSpPr>
          <a:xfrm>
            <a:off x="1138414" y="3347707"/>
            <a:ext cx="1506816" cy="133755"/>
            <a:chOff x="11579225" y="6464846"/>
            <a:chExt cx="4627813" cy="395724"/>
          </a:xfrm>
        </p:grpSpPr>
        <p:pic>
          <p:nvPicPr>
            <p:cNvPr id="311" name="Google Shape;311;p13" descr="A picture containing flower&#10;&#10;Description automatically generated"/>
            <p:cNvPicPr preferRelativeResize="0"/>
            <p:nvPr/>
          </p:nvPicPr>
          <p:blipFill rotWithShape="1">
            <a:blip r:embed="rId7">
              <a:alphaModFix/>
            </a:blip>
            <a:srcRect/>
            <a:stretch/>
          </p:blipFill>
          <p:spPr>
            <a:xfrm>
              <a:off x="13603976" y="6464846"/>
              <a:ext cx="661605" cy="395724"/>
            </a:xfrm>
            <a:prstGeom prst="rect">
              <a:avLst/>
            </a:prstGeom>
            <a:noFill/>
            <a:ln>
              <a:noFill/>
            </a:ln>
          </p:spPr>
        </p:pic>
        <p:pic>
          <p:nvPicPr>
            <p:cNvPr id="312" name="Google Shape;312;p13" descr="A picture containing drawing, food&#10;&#10;Description automatically generated"/>
            <p:cNvPicPr preferRelativeResize="0"/>
            <p:nvPr/>
          </p:nvPicPr>
          <p:blipFill rotWithShape="1">
            <a:blip r:embed="rId8">
              <a:alphaModFix/>
            </a:blip>
            <a:srcRect/>
            <a:stretch/>
          </p:blipFill>
          <p:spPr>
            <a:xfrm>
              <a:off x="11579225" y="6509315"/>
              <a:ext cx="1564158" cy="223739"/>
            </a:xfrm>
            <a:prstGeom prst="rect">
              <a:avLst/>
            </a:prstGeom>
            <a:noFill/>
            <a:ln>
              <a:noFill/>
            </a:ln>
          </p:spPr>
        </p:pic>
        <p:pic>
          <p:nvPicPr>
            <p:cNvPr id="313" name="Google Shape;313;p13"/>
            <p:cNvPicPr preferRelativeResize="0"/>
            <p:nvPr/>
          </p:nvPicPr>
          <p:blipFill rotWithShape="1">
            <a:blip r:embed="rId9">
              <a:alphaModFix/>
            </a:blip>
            <a:srcRect/>
            <a:stretch/>
          </p:blipFill>
          <p:spPr>
            <a:xfrm>
              <a:off x="14834458" y="6500317"/>
              <a:ext cx="1372580" cy="241734"/>
            </a:xfrm>
            <a:prstGeom prst="rect">
              <a:avLst/>
            </a:prstGeom>
            <a:noFill/>
            <a:ln>
              <a:noFill/>
            </a:ln>
          </p:spPr>
        </p:pic>
      </p:grpSp>
      <p:pic>
        <p:nvPicPr>
          <p:cNvPr id="314" name="Google Shape;314;p13"/>
          <p:cNvPicPr preferRelativeResize="0"/>
          <p:nvPr/>
        </p:nvPicPr>
        <p:blipFill>
          <a:blip r:embed="rId10">
            <a:alphaModFix/>
          </a:blip>
          <a:stretch>
            <a:fillRect/>
          </a:stretch>
        </p:blipFill>
        <p:spPr>
          <a:xfrm>
            <a:off x="514526" y="2183792"/>
            <a:ext cx="2781430" cy="569950"/>
          </a:xfrm>
          <a:prstGeom prst="rect">
            <a:avLst/>
          </a:prstGeom>
          <a:noFill/>
          <a:ln>
            <a:noFill/>
          </a:ln>
          <a:effectLst>
            <a:outerShdw blurRad="57150" dist="19050" dir="5400000" algn="bl" rotWithShape="0">
              <a:srgbClr val="000000">
                <a:alpha val="23000"/>
              </a:srgbClr>
            </a:outerShdw>
          </a:effectLst>
        </p:spPr>
      </p:pic>
      <p:pic>
        <p:nvPicPr>
          <p:cNvPr id="315" name="Google Shape;315;p13"/>
          <p:cNvPicPr preferRelativeResize="0"/>
          <p:nvPr/>
        </p:nvPicPr>
        <p:blipFill>
          <a:blip r:embed="rId11">
            <a:alphaModFix/>
          </a:blip>
          <a:stretch>
            <a:fillRect/>
          </a:stretch>
        </p:blipFill>
        <p:spPr>
          <a:xfrm>
            <a:off x="514526" y="2557150"/>
            <a:ext cx="2781430" cy="487313"/>
          </a:xfrm>
          <a:prstGeom prst="rect">
            <a:avLst/>
          </a:prstGeom>
          <a:noFill/>
          <a:ln>
            <a:noFill/>
          </a:ln>
          <a:effectLst>
            <a:outerShdw blurRad="57150" dist="19050" dir="5400000" algn="bl" rotWithShape="0">
              <a:srgbClr val="000000">
                <a:alpha val="23000"/>
              </a:srgbClr>
            </a:outerShdw>
          </a:effectLst>
        </p:spPr>
      </p:pic>
      <p:sp>
        <p:nvSpPr>
          <p:cNvPr id="316" name="Google Shape;316;p13"/>
          <p:cNvSpPr/>
          <p:nvPr/>
        </p:nvSpPr>
        <p:spPr>
          <a:xfrm>
            <a:off x="571629" y="1849914"/>
            <a:ext cx="599100" cy="2484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i="0" u="none" strike="noStrike" cap="none">
                <a:solidFill>
                  <a:srgbClr val="FFFFFF"/>
                </a:solidFill>
                <a:latin typeface="DM Sans Medium"/>
                <a:ea typeface="DM Sans Medium"/>
                <a:cs typeface="DM Sans Medium"/>
                <a:sym typeface="DM Sans Medium"/>
              </a:rPr>
              <a:t>Data</a:t>
            </a:r>
            <a:endParaRPr sz="600" i="0" u="none" strike="noStrike" cap="none">
              <a:solidFill>
                <a:srgbClr val="FFFFFF"/>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800"/>
              <a:buFont typeface="Arial"/>
              <a:buNone/>
            </a:pPr>
            <a:r>
              <a:rPr lang="en" sz="600" i="0" u="none" strike="noStrike" cap="none">
                <a:solidFill>
                  <a:srgbClr val="FFFFFF"/>
                </a:solidFill>
                <a:latin typeface="DM Sans Medium"/>
                <a:ea typeface="DM Sans Medium"/>
                <a:cs typeface="DM Sans Medium"/>
                <a:sym typeface="DM Sans Medium"/>
              </a:rPr>
              <a:t>Warehousing</a:t>
            </a:r>
            <a:endParaRPr sz="600" i="0" u="none" strike="noStrike" cap="none">
              <a:solidFill>
                <a:srgbClr val="FFFFFF"/>
              </a:solidFill>
              <a:latin typeface="DM Sans Medium"/>
              <a:ea typeface="DM Sans Medium"/>
              <a:cs typeface="DM Sans Medium"/>
              <a:sym typeface="DM Sans Medium"/>
            </a:endParaRPr>
          </a:p>
        </p:txBody>
      </p:sp>
      <p:sp>
        <p:nvSpPr>
          <p:cNvPr id="317" name="Google Shape;317;p13"/>
          <p:cNvSpPr/>
          <p:nvPr/>
        </p:nvSpPr>
        <p:spPr>
          <a:xfrm>
            <a:off x="1270021" y="1849914"/>
            <a:ext cx="546600" cy="2484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i="0" u="none" strike="noStrike" cap="none">
                <a:solidFill>
                  <a:srgbClr val="FFFFFF"/>
                </a:solidFill>
                <a:latin typeface="DM Sans Medium"/>
                <a:ea typeface="DM Sans Medium"/>
                <a:cs typeface="DM Sans Medium"/>
                <a:sym typeface="DM Sans Medium"/>
              </a:rPr>
              <a:t>Data Engineering</a:t>
            </a:r>
            <a:endParaRPr sz="600" i="0" u="none" strike="noStrike" cap="none">
              <a:solidFill>
                <a:srgbClr val="FFFFFF"/>
              </a:solidFill>
              <a:latin typeface="DM Sans Medium"/>
              <a:ea typeface="DM Sans Medium"/>
              <a:cs typeface="DM Sans Medium"/>
              <a:sym typeface="DM Sans Medium"/>
            </a:endParaRPr>
          </a:p>
        </p:txBody>
      </p:sp>
      <p:sp>
        <p:nvSpPr>
          <p:cNvPr id="318" name="Google Shape;318;p13"/>
          <p:cNvSpPr/>
          <p:nvPr/>
        </p:nvSpPr>
        <p:spPr>
          <a:xfrm>
            <a:off x="2561521" y="1849914"/>
            <a:ext cx="653700" cy="2484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i="0" u="none" strike="noStrike" cap="none">
                <a:solidFill>
                  <a:srgbClr val="FFFFFF"/>
                </a:solidFill>
                <a:latin typeface="DM Sans Medium"/>
                <a:ea typeface="DM Sans Medium"/>
                <a:cs typeface="DM Sans Medium"/>
                <a:sym typeface="DM Sans Medium"/>
              </a:rPr>
              <a:t>Data Science</a:t>
            </a:r>
            <a:endParaRPr sz="600" i="0" u="none" strike="noStrike" cap="none">
              <a:solidFill>
                <a:srgbClr val="FFFFFF"/>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800"/>
              <a:buFont typeface="Arial"/>
              <a:buNone/>
            </a:pPr>
            <a:r>
              <a:rPr lang="en" sz="600" i="0" u="none" strike="noStrike" cap="none">
                <a:solidFill>
                  <a:srgbClr val="FFFFFF"/>
                </a:solidFill>
                <a:latin typeface="DM Sans Medium"/>
                <a:ea typeface="DM Sans Medium"/>
                <a:cs typeface="DM Sans Medium"/>
                <a:sym typeface="DM Sans Medium"/>
              </a:rPr>
              <a:t>and ML</a:t>
            </a:r>
            <a:endParaRPr sz="600" i="0" u="none" strike="noStrike" cap="none">
              <a:solidFill>
                <a:srgbClr val="FFFFFF"/>
              </a:solidFill>
              <a:latin typeface="DM Sans Medium"/>
              <a:ea typeface="DM Sans Medium"/>
              <a:cs typeface="DM Sans Medium"/>
              <a:sym typeface="DM Sans Medium"/>
            </a:endParaRPr>
          </a:p>
        </p:txBody>
      </p:sp>
      <p:sp>
        <p:nvSpPr>
          <p:cNvPr id="319" name="Google Shape;319;p13"/>
          <p:cNvSpPr/>
          <p:nvPr/>
        </p:nvSpPr>
        <p:spPr>
          <a:xfrm>
            <a:off x="1915771" y="1849914"/>
            <a:ext cx="546600" cy="2484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600">
                <a:solidFill>
                  <a:srgbClr val="FFFFFF"/>
                </a:solidFill>
                <a:latin typeface="DM Sans Medium"/>
                <a:ea typeface="DM Sans Medium"/>
                <a:cs typeface="DM Sans Medium"/>
                <a:sym typeface="DM Sans Medium"/>
              </a:rPr>
              <a:t>Data </a:t>
            </a:r>
            <a:r>
              <a:rPr lang="en" sz="600" i="0" u="none" strike="noStrike" cap="none">
                <a:solidFill>
                  <a:srgbClr val="FFFFFF"/>
                </a:solidFill>
                <a:latin typeface="DM Sans Medium"/>
                <a:ea typeface="DM Sans Medium"/>
                <a:cs typeface="DM Sans Medium"/>
                <a:sym typeface="DM Sans Medium"/>
              </a:rPr>
              <a:t>Streaming</a:t>
            </a:r>
            <a:endParaRPr sz="600">
              <a:solidFill>
                <a:srgbClr val="FFFFFF"/>
              </a:solidFill>
              <a:latin typeface="DM Sans Medium"/>
              <a:ea typeface="DM Sans Medium"/>
              <a:cs typeface="DM Sans Medium"/>
              <a:sym typeface="DM Sans Medium"/>
            </a:endParaRPr>
          </a:p>
        </p:txBody>
      </p:sp>
      <p:sp>
        <p:nvSpPr>
          <p:cNvPr id="320" name="Google Shape;320;p13"/>
          <p:cNvSpPr txBox="1"/>
          <p:nvPr/>
        </p:nvSpPr>
        <p:spPr>
          <a:xfrm>
            <a:off x="523579" y="2351116"/>
            <a:ext cx="2772000" cy="203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000" b="1" i="0" u="none" strike="noStrike" cap="none">
                <a:solidFill>
                  <a:srgbClr val="FFFFFF"/>
                </a:solidFill>
                <a:latin typeface="DM Sans"/>
                <a:ea typeface="DM Sans"/>
                <a:cs typeface="DM Sans"/>
                <a:sym typeface="DM Sans"/>
              </a:rPr>
              <a:t>Unity Catalog </a:t>
            </a:r>
            <a:r>
              <a:rPr lang="en" sz="1000" b="1">
                <a:solidFill>
                  <a:srgbClr val="FFFFFF"/>
                </a:solidFill>
                <a:latin typeface="DM Sans"/>
                <a:ea typeface="DM Sans"/>
                <a:cs typeface="DM Sans"/>
                <a:sym typeface="DM Sans"/>
              </a:rPr>
              <a:t>(</a:t>
            </a:r>
            <a:r>
              <a:rPr lang="en" sz="1000" b="1" i="0" u="none" strike="noStrike" cap="none">
                <a:solidFill>
                  <a:srgbClr val="FFFFFF"/>
                </a:solidFill>
                <a:latin typeface="DM Sans"/>
                <a:ea typeface="DM Sans"/>
                <a:cs typeface="DM Sans"/>
                <a:sym typeface="DM Sans"/>
              </a:rPr>
              <a:t>Governance)</a:t>
            </a:r>
            <a:endParaRPr sz="1000" i="0" u="none" strike="noStrike" cap="none">
              <a:solidFill>
                <a:srgbClr val="FFFFFF"/>
              </a:solidFill>
              <a:latin typeface="DM Sans Medium"/>
              <a:ea typeface="DM Sans Medium"/>
              <a:cs typeface="DM Sans Medium"/>
              <a:sym typeface="DM Sans Medium"/>
            </a:endParaRPr>
          </a:p>
        </p:txBody>
      </p:sp>
      <p:sp>
        <p:nvSpPr>
          <p:cNvPr id="321" name="Google Shape;321;p13"/>
          <p:cNvSpPr txBox="1"/>
          <p:nvPr/>
        </p:nvSpPr>
        <p:spPr>
          <a:xfrm>
            <a:off x="514526" y="2711112"/>
            <a:ext cx="2781300" cy="203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000" b="1" i="0" u="none" strike="noStrike" cap="none">
                <a:solidFill>
                  <a:srgbClr val="FFFFFF"/>
                </a:solidFill>
                <a:latin typeface="DM Sans"/>
                <a:ea typeface="DM Sans"/>
                <a:cs typeface="DM Sans"/>
                <a:sym typeface="DM Sans"/>
              </a:rPr>
              <a:t>Delta </a:t>
            </a:r>
            <a:r>
              <a:rPr lang="en" sz="1000" b="1">
                <a:solidFill>
                  <a:srgbClr val="FFFFFF"/>
                </a:solidFill>
                <a:latin typeface="DM Sans"/>
                <a:ea typeface="DM Sans"/>
                <a:cs typeface="DM Sans"/>
                <a:sym typeface="DM Sans"/>
              </a:rPr>
              <a:t>L</a:t>
            </a:r>
            <a:r>
              <a:rPr lang="en" sz="1000" b="1" i="0" u="none" strike="noStrike" cap="none">
                <a:solidFill>
                  <a:srgbClr val="FFFFFF"/>
                </a:solidFill>
                <a:latin typeface="DM Sans"/>
                <a:ea typeface="DM Sans"/>
                <a:cs typeface="DM Sans"/>
                <a:sym typeface="DM Sans"/>
              </a:rPr>
              <a:t>ake</a:t>
            </a:r>
            <a:endParaRPr sz="1000">
              <a:solidFill>
                <a:srgbClr val="FFFFFF"/>
              </a:solidFill>
              <a:latin typeface="DM Sans"/>
              <a:ea typeface="DM Sans"/>
              <a:cs typeface="DM Sans"/>
              <a:sym typeface="DM Sans"/>
            </a:endParaRPr>
          </a:p>
        </p:txBody>
      </p:sp>
      <p:sp>
        <p:nvSpPr>
          <p:cNvPr id="322" name="Google Shape;322;p13"/>
          <p:cNvSpPr txBox="1"/>
          <p:nvPr/>
        </p:nvSpPr>
        <p:spPr>
          <a:xfrm>
            <a:off x="514526" y="3134674"/>
            <a:ext cx="2781300" cy="1887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 sz="1000" b="1" i="0" u="none" strike="noStrike" cap="none">
                <a:solidFill>
                  <a:srgbClr val="618794"/>
                </a:solidFill>
                <a:latin typeface="DM Sans"/>
                <a:ea typeface="DM Sans"/>
                <a:cs typeface="DM Sans"/>
                <a:sym typeface="DM Sans"/>
              </a:rPr>
              <a:t>Cloud Data Lake</a:t>
            </a:r>
            <a:endParaRPr sz="1000" b="1" i="0" u="none" strike="noStrike" cap="none">
              <a:solidFill>
                <a:srgbClr val="618794"/>
              </a:solidFill>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1 2">
  <p:cSld name="CUSTOM_2_1_2">
    <p:spTree>
      <p:nvGrpSpPr>
        <p:cNvPr id="1" name="Shape 323"/>
        <p:cNvGrpSpPr/>
        <p:nvPr/>
      </p:nvGrpSpPr>
      <p:grpSpPr>
        <a:xfrm>
          <a:off x="0" y="0"/>
          <a:ext cx="0" cy="0"/>
          <a:chOff x="0" y="0"/>
          <a:chExt cx="0" cy="0"/>
        </a:xfrm>
      </p:grpSpPr>
      <p:sp>
        <p:nvSpPr>
          <p:cNvPr id="324" name="Google Shape;324;p14"/>
          <p:cNvSpPr/>
          <p:nvPr/>
        </p:nvSpPr>
        <p:spPr>
          <a:xfrm>
            <a:off x="5726600" y="1333025"/>
            <a:ext cx="3079500" cy="2661000"/>
          </a:xfrm>
          <a:prstGeom prst="roundRect">
            <a:avLst>
              <a:gd name="adj" fmla="val 6426"/>
            </a:avLst>
          </a:prstGeom>
          <a:solidFill>
            <a:srgbClr val="00B0F0">
              <a:alpha val="4170"/>
            </a:srgbClr>
          </a:solidFill>
          <a:ln w="9525" cap="flat" cmpd="sng">
            <a:solidFill>
              <a:srgbClr val="0499B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14"/>
          <p:cNvPicPr preferRelativeResize="0"/>
          <p:nvPr/>
        </p:nvPicPr>
        <p:blipFill>
          <a:blip r:embed="rId2">
            <a:alphaModFix amt="89000"/>
          </a:blip>
          <a:stretch>
            <a:fillRect/>
          </a:stretch>
        </p:blipFill>
        <p:spPr>
          <a:xfrm>
            <a:off x="6642879" y="1639275"/>
            <a:ext cx="1276745" cy="2053799"/>
          </a:xfrm>
          <a:prstGeom prst="rect">
            <a:avLst/>
          </a:prstGeom>
          <a:noFill/>
          <a:ln>
            <a:noFill/>
          </a:ln>
          <a:effectLst>
            <a:outerShdw blurRad="57150" dist="19050" dir="5400000" algn="bl" rotWithShape="0">
              <a:srgbClr val="000000">
                <a:alpha val="50000"/>
              </a:srgbClr>
            </a:outerShdw>
          </a:effectLst>
        </p:spPr>
      </p:pic>
      <p:sp>
        <p:nvSpPr>
          <p:cNvPr id="326" name="Google Shape;326;p14"/>
          <p:cNvSpPr/>
          <p:nvPr/>
        </p:nvSpPr>
        <p:spPr>
          <a:xfrm>
            <a:off x="6770983" y="2242134"/>
            <a:ext cx="1020300" cy="142500"/>
          </a:xfrm>
          <a:prstGeom prst="rect">
            <a:avLst/>
          </a:prstGeom>
          <a:noFill/>
          <a:ln>
            <a:noFill/>
          </a:ln>
        </p:spPr>
        <p:txBody>
          <a:bodyPr spcFirstLastPara="1" wrap="square" lIns="0" tIns="25700" rIns="0" bIns="2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800" b="1" i="0" u="none" strike="noStrike" cap="none">
                <a:solidFill>
                  <a:srgbClr val="F9F7F4"/>
                </a:solidFill>
                <a:latin typeface="DM Sans"/>
                <a:ea typeface="DM Sans"/>
                <a:cs typeface="DM Sans"/>
                <a:sym typeface="DM Sans"/>
              </a:rPr>
              <a:t>DATA LAKEHOUSE</a:t>
            </a:r>
            <a:endParaRPr sz="800" b="1" i="0" u="none" strike="noStrike" cap="none">
              <a:solidFill>
                <a:srgbClr val="F9F7F4"/>
              </a:solidFill>
              <a:latin typeface="DM Sans"/>
              <a:ea typeface="DM Sans"/>
              <a:cs typeface="DM Sans"/>
              <a:sym typeface="DM Sans"/>
            </a:endParaRPr>
          </a:p>
        </p:txBody>
      </p:sp>
      <p:sp>
        <p:nvSpPr>
          <p:cNvPr id="327" name="Google Shape;327;p14"/>
          <p:cNvSpPr/>
          <p:nvPr/>
        </p:nvSpPr>
        <p:spPr>
          <a:xfrm>
            <a:off x="6844304" y="2693653"/>
            <a:ext cx="873600" cy="870000"/>
          </a:xfrm>
          <a:prstGeom prst="rect">
            <a:avLst/>
          </a:prstGeom>
          <a:noFill/>
          <a:ln>
            <a:noFill/>
          </a:ln>
        </p:spPr>
        <p:txBody>
          <a:bodyPr spcFirstLastPara="1" wrap="square" lIns="0" tIns="25700" rIns="0" bIns="25700" anchor="t" anchorCtr="0">
            <a:noAutofit/>
          </a:bodyPr>
          <a:lstStyle/>
          <a:p>
            <a:pPr marL="0" marR="0" lvl="0" indent="0" algn="ctr" rtl="0">
              <a:lnSpc>
                <a:spcPct val="115000"/>
              </a:lnSpc>
              <a:spcBef>
                <a:spcPts val="0"/>
              </a:spcBef>
              <a:spcAft>
                <a:spcPts val="0"/>
              </a:spcAft>
              <a:buClr>
                <a:srgbClr val="000000"/>
              </a:buClr>
              <a:buSzPts val="600"/>
              <a:buFont typeface="Arial"/>
              <a:buNone/>
            </a:pPr>
            <a:endParaRPr sz="800">
              <a:solidFill>
                <a:srgbClr val="1B5162"/>
              </a:solidFill>
              <a:latin typeface="DM Sans Medium"/>
              <a:ea typeface="DM Sans Medium"/>
              <a:cs typeface="DM Sans Medium"/>
              <a:sym typeface="DM Sans Medium"/>
            </a:endParaRPr>
          </a:p>
          <a:p>
            <a:pPr marL="0" marR="0" lvl="0" indent="0" algn="ctr" rtl="0">
              <a:lnSpc>
                <a:spcPct val="115000"/>
              </a:lnSpc>
              <a:spcBef>
                <a:spcPts val="0"/>
              </a:spcBef>
              <a:spcAft>
                <a:spcPts val="0"/>
              </a:spcAft>
              <a:buClr>
                <a:srgbClr val="000000"/>
              </a:buClr>
              <a:buSzPts val="600"/>
              <a:buFont typeface="Arial"/>
              <a:buNone/>
            </a:pPr>
            <a:endParaRPr sz="800">
              <a:solidFill>
                <a:srgbClr val="1B5162"/>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600"/>
              <a:buFont typeface="Arial"/>
              <a:buNone/>
            </a:pPr>
            <a:endParaRPr sz="800" b="0" i="0" u="none" strike="noStrike" cap="none">
              <a:solidFill>
                <a:srgbClr val="1B5162"/>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600"/>
              <a:buFont typeface="Arial"/>
              <a:buNone/>
            </a:pPr>
            <a:r>
              <a:rPr lang="en" sz="800" b="0" i="0" u="none" strike="noStrike" cap="none">
                <a:solidFill>
                  <a:srgbClr val="1B5162"/>
                </a:solidFill>
                <a:latin typeface="DM Sans Medium"/>
                <a:ea typeface="DM Sans Medium"/>
                <a:cs typeface="DM Sans Medium"/>
                <a:sym typeface="DM Sans Medium"/>
              </a:rPr>
              <a:t>Process, manage, and query all of your data.</a:t>
            </a:r>
            <a:endParaRPr sz="800" b="0" i="0" u="none" strike="noStrike" cap="none">
              <a:solidFill>
                <a:srgbClr val="1B5162"/>
              </a:solidFill>
              <a:latin typeface="DM Sans Medium"/>
              <a:ea typeface="DM Sans Medium"/>
              <a:cs typeface="DM Sans Medium"/>
              <a:sym typeface="DM Sans Medium"/>
            </a:endParaRPr>
          </a:p>
        </p:txBody>
      </p:sp>
      <p:pic>
        <p:nvPicPr>
          <p:cNvPr id="328" name="Google Shape;328;p14"/>
          <p:cNvPicPr preferRelativeResize="0"/>
          <p:nvPr/>
        </p:nvPicPr>
        <p:blipFill rotWithShape="1">
          <a:blip r:embed="rId3">
            <a:alphaModFix/>
          </a:blip>
          <a:srcRect/>
          <a:stretch/>
        </p:blipFill>
        <p:spPr>
          <a:xfrm>
            <a:off x="7096079" y="1687062"/>
            <a:ext cx="395860" cy="395860"/>
          </a:xfrm>
          <a:prstGeom prst="rect">
            <a:avLst/>
          </a:prstGeom>
          <a:noFill/>
          <a:ln>
            <a:noFill/>
          </a:ln>
        </p:spPr>
      </p:pic>
      <p:sp>
        <p:nvSpPr>
          <p:cNvPr id="329" name="Google Shape;329;p14"/>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0" name="Google Shape;330;p14"/>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331" name="Google Shape;331;p14"/>
          <p:cNvSpPr/>
          <p:nvPr/>
        </p:nvSpPr>
        <p:spPr>
          <a:xfrm>
            <a:off x="409675" y="1250325"/>
            <a:ext cx="4212600" cy="9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txBox="1">
            <a:spLocks noGrp="1"/>
          </p:cNvSpPr>
          <p:nvPr>
            <p:ph type="subTitle" idx="2"/>
          </p:nvPr>
        </p:nvSpPr>
        <p:spPr>
          <a:xfrm>
            <a:off x="530450" y="1321650"/>
            <a:ext cx="3305700" cy="5868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333" name="Google Shape;333;p14"/>
          <p:cNvSpPr/>
          <p:nvPr/>
        </p:nvSpPr>
        <p:spPr>
          <a:xfrm>
            <a:off x="409675" y="2282325"/>
            <a:ext cx="4212600" cy="9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txBox="1">
            <a:spLocks noGrp="1"/>
          </p:cNvSpPr>
          <p:nvPr>
            <p:ph type="subTitle" idx="3"/>
          </p:nvPr>
        </p:nvSpPr>
        <p:spPr>
          <a:xfrm>
            <a:off x="530450" y="2353650"/>
            <a:ext cx="3305700" cy="5868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335" name="Google Shape;335;p14"/>
          <p:cNvSpPr/>
          <p:nvPr/>
        </p:nvSpPr>
        <p:spPr>
          <a:xfrm>
            <a:off x="412198" y="3314325"/>
            <a:ext cx="4212600" cy="9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txBox="1">
            <a:spLocks noGrp="1"/>
          </p:cNvSpPr>
          <p:nvPr>
            <p:ph type="subTitle" idx="4"/>
          </p:nvPr>
        </p:nvSpPr>
        <p:spPr>
          <a:xfrm>
            <a:off x="532550" y="3385650"/>
            <a:ext cx="3305700" cy="5868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337" name="Google Shape;337;p14"/>
          <p:cNvSpPr/>
          <p:nvPr/>
        </p:nvSpPr>
        <p:spPr>
          <a:xfrm>
            <a:off x="409675" y="1908325"/>
            <a:ext cx="4215000" cy="25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392750" y="3978825"/>
            <a:ext cx="4231800" cy="25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4"/>
          <p:cNvSpPr/>
          <p:nvPr/>
        </p:nvSpPr>
        <p:spPr>
          <a:xfrm>
            <a:off x="409675" y="2947975"/>
            <a:ext cx="4215000" cy="25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14"/>
          <p:cNvPicPr preferRelativeResize="0"/>
          <p:nvPr/>
        </p:nvPicPr>
        <p:blipFill rotWithShape="1">
          <a:blip r:embed="rId4">
            <a:alphaModFix/>
          </a:blip>
          <a:srcRect/>
          <a:stretch/>
        </p:blipFill>
        <p:spPr>
          <a:xfrm>
            <a:off x="3969651" y="2400525"/>
            <a:ext cx="460349" cy="460293"/>
          </a:xfrm>
          <a:prstGeom prst="rect">
            <a:avLst/>
          </a:prstGeom>
          <a:noFill/>
          <a:ln>
            <a:noFill/>
          </a:ln>
        </p:spPr>
      </p:pic>
      <p:pic>
        <p:nvPicPr>
          <p:cNvPr id="341" name="Google Shape;341;p14"/>
          <p:cNvPicPr preferRelativeResize="0"/>
          <p:nvPr/>
        </p:nvPicPr>
        <p:blipFill rotWithShape="1">
          <a:blip r:embed="rId5">
            <a:alphaModFix/>
          </a:blip>
          <a:srcRect/>
          <a:stretch/>
        </p:blipFill>
        <p:spPr>
          <a:xfrm>
            <a:off x="3969652" y="3453045"/>
            <a:ext cx="460349" cy="460337"/>
          </a:xfrm>
          <a:prstGeom prst="rect">
            <a:avLst/>
          </a:prstGeom>
          <a:noFill/>
          <a:ln>
            <a:noFill/>
          </a:ln>
        </p:spPr>
      </p:pic>
      <p:pic>
        <p:nvPicPr>
          <p:cNvPr id="342" name="Google Shape;342;p14"/>
          <p:cNvPicPr preferRelativeResize="0"/>
          <p:nvPr/>
        </p:nvPicPr>
        <p:blipFill rotWithShape="1">
          <a:blip r:embed="rId6">
            <a:alphaModFix/>
          </a:blip>
          <a:srcRect/>
          <a:stretch/>
        </p:blipFill>
        <p:spPr>
          <a:xfrm>
            <a:off x="3969653" y="1330494"/>
            <a:ext cx="460349" cy="460337"/>
          </a:xfrm>
          <a:prstGeom prst="rect">
            <a:avLst/>
          </a:prstGeom>
          <a:noFill/>
          <a:ln>
            <a:noFill/>
          </a:ln>
        </p:spPr>
      </p:pic>
      <p:sp>
        <p:nvSpPr>
          <p:cNvPr id="343" name="Google Shape;343;p14"/>
          <p:cNvSpPr/>
          <p:nvPr/>
        </p:nvSpPr>
        <p:spPr>
          <a:xfrm>
            <a:off x="4869125" y="1508613"/>
            <a:ext cx="210900" cy="256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a:off x="5014038" y="1508613"/>
            <a:ext cx="210900" cy="256500"/>
          </a:xfrm>
          <a:prstGeom prst="chevron">
            <a:avLst>
              <a:gd name="adj" fmla="val 50000"/>
            </a:avLst>
          </a:prstGeom>
          <a:solidFill>
            <a:srgbClr val="FF5F46">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5158950" y="1508613"/>
            <a:ext cx="210900" cy="256500"/>
          </a:xfrm>
          <a:prstGeom prst="chevron">
            <a:avLst>
              <a:gd name="adj" fmla="val 50000"/>
            </a:avLst>
          </a:prstGeom>
          <a:solidFill>
            <a:srgbClr val="FF5F46">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4873188" y="2519688"/>
            <a:ext cx="210900" cy="256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5018100" y="2519688"/>
            <a:ext cx="210900" cy="256500"/>
          </a:xfrm>
          <a:prstGeom prst="chevron">
            <a:avLst>
              <a:gd name="adj" fmla="val 50000"/>
            </a:avLst>
          </a:prstGeom>
          <a:solidFill>
            <a:srgbClr val="FF5F46">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5163013" y="2519688"/>
            <a:ext cx="210900" cy="256500"/>
          </a:xfrm>
          <a:prstGeom prst="chevron">
            <a:avLst>
              <a:gd name="adj" fmla="val 50000"/>
            </a:avLst>
          </a:prstGeom>
          <a:solidFill>
            <a:srgbClr val="FF5F46">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4873175" y="3530763"/>
            <a:ext cx="210900" cy="256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5018088" y="3530763"/>
            <a:ext cx="210900" cy="256500"/>
          </a:xfrm>
          <a:prstGeom prst="chevron">
            <a:avLst>
              <a:gd name="adj" fmla="val 50000"/>
            </a:avLst>
          </a:prstGeom>
          <a:solidFill>
            <a:srgbClr val="FF5F46">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5163000" y="3530763"/>
            <a:ext cx="210900" cy="256500"/>
          </a:xfrm>
          <a:prstGeom prst="chevron">
            <a:avLst>
              <a:gd name="adj" fmla="val 50000"/>
            </a:avLst>
          </a:prstGeom>
          <a:solidFill>
            <a:srgbClr val="FF5F46">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assic">
  <p:cSld name="OBJECT_1">
    <p:bg>
      <p:bgPr>
        <a:solidFill>
          <a:schemeClr val="lt1"/>
        </a:solidFill>
        <a:effectLst/>
      </p:bgPr>
    </p:bg>
    <p:spTree>
      <p:nvGrpSpPr>
        <p:cNvPr id="1" name="Shape 352"/>
        <p:cNvGrpSpPr/>
        <p:nvPr/>
      </p:nvGrpSpPr>
      <p:grpSpPr>
        <a:xfrm>
          <a:off x="0" y="0"/>
          <a:ext cx="0" cy="0"/>
          <a:chOff x="0" y="0"/>
          <a:chExt cx="0" cy="0"/>
        </a:xfrm>
      </p:grpSpPr>
      <p:sp>
        <p:nvSpPr>
          <p:cNvPr id="353" name="Google Shape;353;p15"/>
          <p:cNvSpPr txBox="1">
            <a:spLocks noGrp="1"/>
          </p:cNvSpPr>
          <p:nvPr>
            <p:ph type="body" idx="1"/>
          </p:nvPr>
        </p:nvSpPr>
        <p:spPr>
          <a:xfrm>
            <a:off x="419100" y="1274800"/>
            <a:ext cx="8267700" cy="3335700"/>
          </a:xfrm>
          <a:prstGeom prst="rect">
            <a:avLst/>
          </a:prstGeom>
          <a:noFill/>
          <a:ln>
            <a:noFill/>
          </a:ln>
        </p:spPr>
        <p:txBody>
          <a:bodyPr spcFirstLastPara="1" wrap="square" lIns="0" tIns="0" rIns="0" bIns="0" anchor="t" anchorCtr="0">
            <a:noAutofit/>
          </a:bodyPr>
          <a:lstStyle>
            <a:lvl1pPr marL="457200" marR="0" lvl="0" indent="-311150" algn="l" rtl="0">
              <a:lnSpc>
                <a:spcPct val="115000"/>
              </a:lnSpc>
              <a:spcBef>
                <a:spcPts val="800"/>
              </a:spcBef>
              <a:spcAft>
                <a:spcPts val="0"/>
              </a:spcAft>
              <a:buSzPts val="1300"/>
              <a:buChar char="•"/>
              <a:defRPr sz="1300" i="0" u="none" strike="noStrike" cap="none">
                <a:solidFill>
                  <a:schemeClr val="accent1"/>
                </a:solidFill>
              </a:defRPr>
            </a:lvl1pPr>
            <a:lvl2pPr marL="914400" marR="0" lvl="1" indent="-292100" algn="l" rtl="0">
              <a:lnSpc>
                <a:spcPct val="115000"/>
              </a:lnSpc>
              <a:spcBef>
                <a:spcPts val="400"/>
              </a:spcBef>
              <a:spcAft>
                <a:spcPts val="0"/>
              </a:spcAft>
              <a:buClr>
                <a:schemeClr val="accent1"/>
              </a:buClr>
              <a:buSzPts val="1000"/>
              <a:buChar char="•"/>
              <a:defRPr sz="1000" i="0" u="none" strike="noStrike" cap="none">
                <a:solidFill>
                  <a:schemeClr val="accent1"/>
                </a:solidFill>
              </a:defRPr>
            </a:lvl2pPr>
            <a:lvl3pPr marL="1371600" marR="0" lvl="2"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3pPr>
            <a:lvl4pPr marL="1828800" marR="0" lvl="3"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4pPr>
            <a:lvl5pPr marL="2286000" marR="0" lvl="4"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5pPr>
            <a:lvl6pPr marL="2743200" marR="0" lvl="5"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6pPr>
            <a:lvl7pPr marL="3200400" marR="0" lvl="6"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7pPr>
            <a:lvl8pPr marL="3657600" marR="0" lvl="7"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8pPr>
            <a:lvl9pPr marL="4114800" marR="0" lvl="8"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9pPr>
          </a:lstStyle>
          <a:p>
            <a:endParaRPr/>
          </a:p>
        </p:txBody>
      </p:sp>
      <p:sp>
        <p:nvSpPr>
          <p:cNvPr id="354" name="Google Shape;354;p15"/>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15"/>
          <p:cNvSpPr txBox="1">
            <a:spLocks noGrp="1"/>
          </p:cNvSpPr>
          <p:nvPr>
            <p:ph type="subTitle" idx="2"/>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columns">
  <p:cSld name="OBJECT_2_1_1_1_2_1">
    <p:spTree>
      <p:nvGrpSpPr>
        <p:cNvPr id="1" name="Shape 356"/>
        <p:cNvGrpSpPr/>
        <p:nvPr/>
      </p:nvGrpSpPr>
      <p:grpSpPr>
        <a:xfrm>
          <a:off x="0" y="0"/>
          <a:ext cx="0" cy="0"/>
          <a:chOff x="0" y="0"/>
          <a:chExt cx="0" cy="0"/>
        </a:xfrm>
      </p:grpSpPr>
      <p:sp>
        <p:nvSpPr>
          <p:cNvPr id="357" name="Google Shape;357;p16"/>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58" name="Google Shape;358;p16"/>
          <p:cNvSpPr txBox="1">
            <a:spLocks noGrp="1"/>
          </p:cNvSpPr>
          <p:nvPr>
            <p:ph type="body" idx="1"/>
          </p:nvPr>
        </p:nvSpPr>
        <p:spPr>
          <a:xfrm>
            <a:off x="723900" y="1790299"/>
            <a:ext cx="3390000" cy="2525400"/>
          </a:xfrm>
          <a:prstGeom prst="rect">
            <a:avLst/>
          </a:prstGeom>
          <a:noFill/>
          <a:ln>
            <a:noFill/>
          </a:ln>
        </p:spPr>
        <p:txBody>
          <a:bodyPr spcFirstLastPara="1" wrap="square" lIns="0" tIns="0" rIns="0" bIns="0" anchor="t" anchorCtr="0">
            <a:noAutofit/>
          </a:bodyPr>
          <a:lstStyle>
            <a:lvl1pPr marL="457200" marR="0" lvl="0" indent="-311150" algn="l" rtl="0">
              <a:lnSpc>
                <a:spcPct val="115000"/>
              </a:lnSpc>
              <a:spcBef>
                <a:spcPts val="800"/>
              </a:spcBef>
              <a:spcAft>
                <a:spcPts val="0"/>
              </a:spcAft>
              <a:buSzPts val="1300"/>
              <a:buFont typeface="DM Sans"/>
              <a:buChar char="•"/>
              <a:defRPr sz="1300" i="0" u="none" strike="noStrike" cap="none">
                <a:solidFill>
                  <a:schemeClr val="accent1"/>
                </a:solidFill>
                <a:latin typeface="DM Sans"/>
                <a:ea typeface="DM Sans"/>
                <a:cs typeface="DM Sans"/>
                <a:sym typeface="DM Sans"/>
              </a:defRPr>
            </a:lvl1pPr>
            <a:lvl2pPr marL="914400" marR="0" lvl="1" indent="-292100" algn="l" rtl="0">
              <a:lnSpc>
                <a:spcPct val="115000"/>
              </a:lnSpc>
              <a:spcBef>
                <a:spcPts val="400"/>
              </a:spcBef>
              <a:spcAft>
                <a:spcPts val="0"/>
              </a:spcAft>
              <a:buClr>
                <a:schemeClr val="accent1"/>
              </a:buClr>
              <a:buSzPts val="1000"/>
              <a:buFont typeface="DM Sans"/>
              <a:buChar char="•"/>
              <a:defRPr sz="1000" i="0" u="none" strike="noStrike" cap="none">
                <a:solidFill>
                  <a:schemeClr val="accent1"/>
                </a:solidFill>
                <a:latin typeface="DM Sans"/>
                <a:ea typeface="DM Sans"/>
                <a:cs typeface="DM Sans"/>
                <a:sym typeface="DM Sans"/>
              </a:defRPr>
            </a:lvl2pPr>
            <a:lvl3pPr marL="1371600" marR="0" lvl="2"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3pPr>
            <a:lvl4pPr marL="1828800" marR="0" lvl="3"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4pPr>
            <a:lvl5pPr marL="2286000" marR="0" lvl="4"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5pPr>
            <a:lvl6pPr marL="2743200" marR="0" lvl="5"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6pPr>
            <a:lvl7pPr marL="3200400" marR="0" lvl="6"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7pPr>
            <a:lvl8pPr marL="3657600" marR="0" lvl="7"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8pPr>
            <a:lvl9pPr marL="4114800" marR="0" lvl="8"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9pPr>
          </a:lstStyle>
          <a:p>
            <a:endParaRPr/>
          </a:p>
        </p:txBody>
      </p:sp>
      <p:sp>
        <p:nvSpPr>
          <p:cNvPr id="359" name="Google Shape;359;p16"/>
          <p:cNvSpPr txBox="1">
            <a:spLocks noGrp="1"/>
          </p:cNvSpPr>
          <p:nvPr>
            <p:ph type="body" idx="2"/>
          </p:nvPr>
        </p:nvSpPr>
        <p:spPr>
          <a:xfrm>
            <a:off x="5036250" y="1790299"/>
            <a:ext cx="3390000" cy="2525400"/>
          </a:xfrm>
          <a:prstGeom prst="rect">
            <a:avLst/>
          </a:prstGeom>
          <a:noFill/>
          <a:ln>
            <a:noFill/>
          </a:ln>
        </p:spPr>
        <p:txBody>
          <a:bodyPr spcFirstLastPara="1" wrap="square" lIns="0" tIns="0" rIns="0" bIns="0" anchor="t" anchorCtr="0">
            <a:noAutofit/>
          </a:bodyPr>
          <a:lstStyle>
            <a:lvl1pPr marL="457200" marR="0" lvl="0" indent="-311150" algn="l" rtl="0">
              <a:lnSpc>
                <a:spcPct val="115000"/>
              </a:lnSpc>
              <a:spcBef>
                <a:spcPts val="800"/>
              </a:spcBef>
              <a:spcAft>
                <a:spcPts val="0"/>
              </a:spcAft>
              <a:buSzPts val="1300"/>
              <a:buFont typeface="DM Sans"/>
              <a:buChar char="•"/>
              <a:defRPr sz="1300" i="0" u="none" strike="noStrike" cap="none">
                <a:solidFill>
                  <a:schemeClr val="accent1"/>
                </a:solidFill>
                <a:latin typeface="DM Sans"/>
                <a:ea typeface="DM Sans"/>
                <a:cs typeface="DM Sans"/>
                <a:sym typeface="DM Sans"/>
              </a:defRPr>
            </a:lvl1pPr>
            <a:lvl2pPr marL="914400" marR="0" lvl="1" indent="-292100" algn="l" rtl="0">
              <a:lnSpc>
                <a:spcPct val="115000"/>
              </a:lnSpc>
              <a:spcBef>
                <a:spcPts val="400"/>
              </a:spcBef>
              <a:spcAft>
                <a:spcPts val="0"/>
              </a:spcAft>
              <a:buClr>
                <a:schemeClr val="accent1"/>
              </a:buClr>
              <a:buSzPts val="1000"/>
              <a:buFont typeface="DM Sans"/>
              <a:buChar char="•"/>
              <a:defRPr sz="1000" i="0" u="none" strike="noStrike" cap="none">
                <a:solidFill>
                  <a:schemeClr val="accent1"/>
                </a:solidFill>
                <a:latin typeface="DM Sans"/>
                <a:ea typeface="DM Sans"/>
                <a:cs typeface="DM Sans"/>
                <a:sym typeface="DM Sans"/>
              </a:defRPr>
            </a:lvl2pPr>
            <a:lvl3pPr marL="1371600" marR="0" lvl="2"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3pPr>
            <a:lvl4pPr marL="1828800" marR="0" lvl="3"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4pPr>
            <a:lvl5pPr marL="2286000" marR="0" lvl="4"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5pPr>
            <a:lvl6pPr marL="2743200" marR="0" lvl="5"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6pPr>
            <a:lvl7pPr marL="3200400" marR="0" lvl="6"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7pPr>
            <a:lvl8pPr marL="3657600" marR="0" lvl="7"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8pPr>
            <a:lvl9pPr marL="4114800" marR="0" lvl="8"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9pPr>
          </a:lstStyle>
          <a:p>
            <a:endParaRPr/>
          </a:p>
        </p:txBody>
      </p:sp>
      <p:sp>
        <p:nvSpPr>
          <p:cNvPr id="360" name="Google Shape;360;p16"/>
          <p:cNvSpPr txBox="1">
            <a:spLocks noGrp="1"/>
          </p:cNvSpPr>
          <p:nvPr>
            <p:ph type="subTitle" idx="3"/>
          </p:nvPr>
        </p:nvSpPr>
        <p:spPr>
          <a:xfrm>
            <a:off x="723600" y="1249150"/>
            <a:ext cx="3390000" cy="482400"/>
          </a:xfrm>
          <a:prstGeom prst="rect">
            <a:avLst/>
          </a:prstGeom>
          <a:noFill/>
        </p:spPr>
        <p:txBody>
          <a:bodyPr spcFirstLastPara="1" wrap="square" lIns="0" tIns="0" rIns="0" bIns="0" anchor="t" anchorCtr="0">
            <a:noAutofit/>
          </a:bodyPr>
          <a:lstStyle>
            <a:lvl1pPr lvl="0" rtl="0">
              <a:spcBef>
                <a:spcPts val="800"/>
              </a:spcBef>
              <a:spcAft>
                <a:spcPts val="0"/>
              </a:spcAft>
              <a:buSzPts val="1300"/>
              <a:buNone/>
              <a:defRPr sz="1300" b="1">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sp>
        <p:nvSpPr>
          <p:cNvPr id="361" name="Google Shape;361;p16"/>
          <p:cNvSpPr txBox="1">
            <a:spLocks noGrp="1"/>
          </p:cNvSpPr>
          <p:nvPr>
            <p:ph type="subTitle" idx="4"/>
          </p:nvPr>
        </p:nvSpPr>
        <p:spPr>
          <a:xfrm>
            <a:off x="5023575" y="1249150"/>
            <a:ext cx="3402600" cy="482400"/>
          </a:xfrm>
          <a:prstGeom prst="rect">
            <a:avLst/>
          </a:prstGeom>
          <a:noFill/>
        </p:spPr>
        <p:txBody>
          <a:bodyPr spcFirstLastPara="1" wrap="square" lIns="0" tIns="0" rIns="0" bIns="0" anchor="t" anchorCtr="0">
            <a:noAutofit/>
          </a:bodyPr>
          <a:lstStyle>
            <a:lvl1pPr lvl="0" rtl="0">
              <a:spcBef>
                <a:spcPts val="800"/>
              </a:spcBef>
              <a:spcAft>
                <a:spcPts val="0"/>
              </a:spcAft>
              <a:buSzPts val="1300"/>
              <a:buNone/>
              <a:defRPr sz="1300" b="1">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sp>
        <p:nvSpPr>
          <p:cNvPr id="362" name="Google Shape;362;p16"/>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3" name="Google Shape;363;p16"/>
          <p:cNvSpPr txBox="1">
            <a:spLocks noGrp="1"/>
          </p:cNvSpPr>
          <p:nvPr>
            <p:ph type="subTitle" idx="5"/>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cxnSp>
        <p:nvCxnSpPr>
          <p:cNvPr id="364" name="Google Shape;364;p16"/>
          <p:cNvCxnSpPr/>
          <p:nvPr/>
        </p:nvCxnSpPr>
        <p:spPr>
          <a:xfrm>
            <a:off x="4571988" y="1077800"/>
            <a:ext cx="0" cy="3319500"/>
          </a:xfrm>
          <a:prstGeom prst="straightConnector1">
            <a:avLst/>
          </a:prstGeom>
          <a:noFill/>
          <a:ln w="9525" cap="flat" cmpd="sng">
            <a:solidFill>
              <a:srgbClr val="EF6450"/>
            </a:solidFill>
            <a:prstDash val="solid"/>
            <a:miter lim="800000"/>
            <a:headEnd type="oval" w="med" len="med"/>
            <a:tailEnd type="oval"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s cards">
  <p:cSld name="OBJECT_2_1_1_1_2_1_3">
    <p:spTree>
      <p:nvGrpSpPr>
        <p:cNvPr id="1" name="Shape 365"/>
        <p:cNvGrpSpPr/>
        <p:nvPr/>
      </p:nvGrpSpPr>
      <p:grpSpPr>
        <a:xfrm>
          <a:off x="0" y="0"/>
          <a:ext cx="0" cy="0"/>
          <a:chOff x="0" y="0"/>
          <a:chExt cx="0" cy="0"/>
        </a:xfrm>
      </p:grpSpPr>
      <p:sp>
        <p:nvSpPr>
          <p:cNvPr id="366" name="Google Shape;366;p17"/>
          <p:cNvSpPr/>
          <p:nvPr/>
        </p:nvSpPr>
        <p:spPr>
          <a:xfrm>
            <a:off x="616725" y="1077800"/>
            <a:ext cx="3760200" cy="33195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4773225" y="1077788"/>
            <a:ext cx="3760200" cy="33195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69" name="Google Shape;369;p17"/>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0" name="Google Shape;370;p17"/>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371" name="Google Shape;371;p17"/>
          <p:cNvSpPr txBox="1">
            <a:spLocks noGrp="1"/>
          </p:cNvSpPr>
          <p:nvPr>
            <p:ph type="body" idx="2"/>
          </p:nvPr>
        </p:nvSpPr>
        <p:spPr>
          <a:xfrm>
            <a:off x="723900" y="1790299"/>
            <a:ext cx="3390000" cy="2525400"/>
          </a:xfrm>
          <a:prstGeom prst="rect">
            <a:avLst/>
          </a:prstGeom>
          <a:noFill/>
          <a:ln>
            <a:noFill/>
          </a:ln>
        </p:spPr>
        <p:txBody>
          <a:bodyPr spcFirstLastPara="1" wrap="square" lIns="0" tIns="0" rIns="0" bIns="0" anchor="t" anchorCtr="0">
            <a:noAutofit/>
          </a:bodyPr>
          <a:lstStyle>
            <a:lvl1pPr marL="457200" marR="0" lvl="0" indent="-311150" algn="l" rtl="0">
              <a:lnSpc>
                <a:spcPct val="115000"/>
              </a:lnSpc>
              <a:spcBef>
                <a:spcPts val="800"/>
              </a:spcBef>
              <a:spcAft>
                <a:spcPts val="0"/>
              </a:spcAft>
              <a:buSzPts val="1300"/>
              <a:buFont typeface="DM Sans"/>
              <a:buChar char="•"/>
              <a:defRPr sz="1300" i="0" u="none" strike="noStrike" cap="none">
                <a:solidFill>
                  <a:schemeClr val="accent1"/>
                </a:solidFill>
                <a:latin typeface="DM Sans"/>
                <a:ea typeface="DM Sans"/>
                <a:cs typeface="DM Sans"/>
                <a:sym typeface="DM Sans"/>
              </a:defRPr>
            </a:lvl1pPr>
            <a:lvl2pPr marL="914400" marR="0" lvl="1" indent="-292100" algn="l" rtl="0">
              <a:lnSpc>
                <a:spcPct val="115000"/>
              </a:lnSpc>
              <a:spcBef>
                <a:spcPts val="400"/>
              </a:spcBef>
              <a:spcAft>
                <a:spcPts val="0"/>
              </a:spcAft>
              <a:buClr>
                <a:schemeClr val="accent1"/>
              </a:buClr>
              <a:buSzPts val="1000"/>
              <a:buFont typeface="DM Sans"/>
              <a:buChar char="•"/>
              <a:defRPr sz="1000" i="0" u="none" strike="noStrike" cap="none">
                <a:solidFill>
                  <a:schemeClr val="accent1"/>
                </a:solidFill>
                <a:latin typeface="DM Sans"/>
                <a:ea typeface="DM Sans"/>
                <a:cs typeface="DM Sans"/>
                <a:sym typeface="DM Sans"/>
              </a:defRPr>
            </a:lvl2pPr>
            <a:lvl3pPr marL="1371600" marR="0" lvl="2"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3pPr>
            <a:lvl4pPr marL="1828800" marR="0" lvl="3"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4pPr>
            <a:lvl5pPr marL="2286000" marR="0" lvl="4"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5pPr>
            <a:lvl6pPr marL="2743200" marR="0" lvl="5"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6pPr>
            <a:lvl7pPr marL="3200400" marR="0" lvl="6"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7pPr>
            <a:lvl8pPr marL="3657600" marR="0" lvl="7"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8pPr>
            <a:lvl9pPr marL="4114800" marR="0" lvl="8"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9pPr>
          </a:lstStyle>
          <a:p>
            <a:endParaRPr/>
          </a:p>
        </p:txBody>
      </p:sp>
      <p:sp>
        <p:nvSpPr>
          <p:cNvPr id="372" name="Google Shape;372;p17"/>
          <p:cNvSpPr txBox="1">
            <a:spLocks noGrp="1"/>
          </p:cNvSpPr>
          <p:nvPr>
            <p:ph type="body" idx="3"/>
          </p:nvPr>
        </p:nvSpPr>
        <p:spPr>
          <a:xfrm>
            <a:off x="5036250" y="1790299"/>
            <a:ext cx="3390000" cy="2525400"/>
          </a:xfrm>
          <a:prstGeom prst="rect">
            <a:avLst/>
          </a:prstGeom>
          <a:noFill/>
          <a:ln>
            <a:noFill/>
          </a:ln>
        </p:spPr>
        <p:txBody>
          <a:bodyPr spcFirstLastPara="1" wrap="square" lIns="0" tIns="0" rIns="0" bIns="0" anchor="t" anchorCtr="0">
            <a:noAutofit/>
          </a:bodyPr>
          <a:lstStyle>
            <a:lvl1pPr marL="457200" marR="0" lvl="0" indent="-311150" algn="l" rtl="0">
              <a:lnSpc>
                <a:spcPct val="115000"/>
              </a:lnSpc>
              <a:spcBef>
                <a:spcPts val="800"/>
              </a:spcBef>
              <a:spcAft>
                <a:spcPts val="0"/>
              </a:spcAft>
              <a:buSzPts val="1300"/>
              <a:buFont typeface="DM Sans"/>
              <a:buChar char="•"/>
              <a:defRPr sz="1300" i="0" u="none" strike="noStrike" cap="none">
                <a:solidFill>
                  <a:schemeClr val="accent1"/>
                </a:solidFill>
                <a:latin typeface="DM Sans"/>
                <a:ea typeface="DM Sans"/>
                <a:cs typeface="DM Sans"/>
                <a:sym typeface="DM Sans"/>
              </a:defRPr>
            </a:lvl1pPr>
            <a:lvl2pPr marL="914400" marR="0" lvl="1" indent="-292100" algn="l" rtl="0">
              <a:lnSpc>
                <a:spcPct val="115000"/>
              </a:lnSpc>
              <a:spcBef>
                <a:spcPts val="400"/>
              </a:spcBef>
              <a:spcAft>
                <a:spcPts val="0"/>
              </a:spcAft>
              <a:buClr>
                <a:schemeClr val="accent1"/>
              </a:buClr>
              <a:buSzPts val="1000"/>
              <a:buFont typeface="DM Sans"/>
              <a:buChar char="•"/>
              <a:defRPr sz="1000" i="0" u="none" strike="noStrike" cap="none">
                <a:solidFill>
                  <a:schemeClr val="accent1"/>
                </a:solidFill>
                <a:latin typeface="DM Sans"/>
                <a:ea typeface="DM Sans"/>
                <a:cs typeface="DM Sans"/>
                <a:sym typeface="DM Sans"/>
              </a:defRPr>
            </a:lvl2pPr>
            <a:lvl3pPr marL="1371600" marR="0" lvl="2"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3pPr>
            <a:lvl4pPr marL="1828800" marR="0" lvl="3"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4pPr>
            <a:lvl5pPr marL="2286000" marR="0" lvl="4"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5pPr>
            <a:lvl6pPr marL="2743200" marR="0" lvl="5"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6pPr>
            <a:lvl7pPr marL="3200400" marR="0" lvl="6"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7pPr>
            <a:lvl8pPr marL="3657600" marR="0" lvl="7"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8pPr>
            <a:lvl9pPr marL="4114800" marR="0" lvl="8"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9pPr>
          </a:lstStyle>
          <a:p>
            <a:endParaRPr/>
          </a:p>
        </p:txBody>
      </p:sp>
      <p:sp>
        <p:nvSpPr>
          <p:cNvPr id="373" name="Google Shape;373;p17"/>
          <p:cNvSpPr txBox="1">
            <a:spLocks noGrp="1"/>
          </p:cNvSpPr>
          <p:nvPr>
            <p:ph type="subTitle" idx="4"/>
          </p:nvPr>
        </p:nvSpPr>
        <p:spPr>
          <a:xfrm>
            <a:off x="723600" y="1249150"/>
            <a:ext cx="3390000" cy="482400"/>
          </a:xfrm>
          <a:prstGeom prst="rect">
            <a:avLst/>
          </a:prstGeom>
          <a:noFill/>
        </p:spPr>
        <p:txBody>
          <a:bodyPr spcFirstLastPara="1" wrap="square" lIns="0" tIns="0" rIns="0" bIns="0" anchor="t" anchorCtr="0">
            <a:noAutofit/>
          </a:bodyPr>
          <a:lstStyle>
            <a:lvl1pPr lvl="0" rtl="0">
              <a:spcBef>
                <a:spcPts val="800"/>
              </a:spcBef>
              <a:spcAft>
                <a:spcPts val="0"/>
              </a:spcAft>
              <a:buSzPts val="1300"/>
              <a:buNone/>
              <a:defRPr sz="1300" b="1">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sp>
        <p:nvSpPr>
          <p:cNvPr id="374" name="Google Shape;374;p17"/>
          <p:cNvSpPr txBox="1">
            <a:spLocks noGrp="1"/>
          </p:cNvSpPr>
          <p:nvPr>
            <p:ph type="subTitle" idx="5"/>
          </p:nvPr>
        </p:nvSpPr>
        <p:spPr>
          <a:xfrm>
            <a:off x="5023575" y="1249150"/>
            <a:ext cx="3402600" cy="482400"/>
          </a:xfrm>
          <a:prstGeom prst="rect">
            <a:avLst/>
          </a:prstGeom>
          <a:noFill/>
        </p:spPr>
        <p:txBody>
          <a:bodyPr spcFirstLastPara="1" wrap="square" lIns="0" tIns="0" rIns="0" bIns="0" anchor="t" anchorCtr="0">
            <a:noAutofit/>
          </a:bodyPr>
          <a:lstStyle>
            <a:lvl1pPr lvl="0" rtl="0">
              <a:spcBef>
                <a:spcPts val="800"/>
              </a:spcBef>
              <a:spcAft>
                <a:spcPts val="0"/>
              </a:spcAft>
              <a:buSzPts val="1300"/>
              <a:buNone/>
              <a:defRPr sz="1300" b="1">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s">
  <p:cSld name="OBJECT_2_1_1_1_2_1_1">
    <p:spTree>
      <p:nvGrpSpPr>
        <p:cNvPr id="1" name="Shape 375"/>
        <p:cNvGrpSpPr/>
        <p:nvPr/>
      </p:nvGrpSpPr>
      <p:grpSpPr>
        <a:xfrm>
          <a:off x="0" y="0"/>
          <a:ext cx="0" cy="0"/>
          <a:chOff x="0" y="0"/>
          <a:chExt cx="0" cy="0"/>
        </a:xfrm>
      </p:grpSpPr>
      <p:sp>
        <p:nvSpPr>
          <p:cNvPr id="376" name="Google Shape;376;p18"/>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77" name="Google Shape;377;p18"/>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8" name="Google Shape;378;p18"/>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379" name="Google Shape;379;p18"/>
          <p:cNvSpPr txBox="1">
            <a:spLocks noGrp="1"/>
          </p:cNvSpPr>
          <p:nvPr>
            <p:ph type="subTitle" idx="2"/>
          </p:nvPr>
        </p:nvSpPr>
        <p:spPr>
          <a:xfrm>
            <a:off x="573109" y="1265900"/>
            <a:ext cx="2487000" cy="482400"/>
          </a:xfrm>
          <a:prstGeom prst="rect">
            <a:avLst/>
          </a:prstGeom>
        </p:spPr>
        <p:txBody>
          <a:bodyPr spcFirstLastPara="1" wrap="square" lIns="0" tIns="0" rIns="0" bIns="0" anchor="t" anchorCtr="0">
            <a:noAutofit/>
          </a:bodyPr>
          <a:lstStyle>
            <a:lvl1pPr lvl="0" rtl="0">
              <a:spcBef>
                <a:spcPts val="800"/>
              </a:spcBef>
              <a:spcAft>
                <a:spcPts val="0"/>
              </a:spcAft>
              <a:buSzPts val="1300"/>
              <a:buNone/>
              <a:defRPr sz="1300" b="1">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sp>
        <p:nvSpPr>
          <p:cNvPr id="380" name="Google Shape;380;p18"/>
          <p:cNvSpPr txBox="1">
            <a:spLocks noGrp="1"/>
          </p:cNvSpPr>
          <p:nvPr>
            <p:ph type="subTitle" idx="3"/>
          </p:nvPr>
        </p:nvSpPr>
        <p:spPr>
          <a:xfrm>
            <a:off x="3337759" y="1265900"/>
            <a:ext cx="2487000" cy="482400"/>
          </a:xfrm>
          <a:prstGeom prst="rect">
            <a:avLst/>
          </a:prstGeom>
        </p:spPr>
        <p:txBody>
          <a:bodyPr spcFirstLastPara="1" wrap="square" lIns="0" tIns="0" rIns="0" bIns="0" anchor="t" anchorCtr="0">
            <a:noAutofit/>
          </a:bodyPr>
          <a:lstStyle>
            <a:lvl1pPr lvl="0" rtl="0">
              <a:spcBef>
                <a:spcPts val="800"/>
              </a:spcBef>
              <a:spcAft>
                <a:spcPts val="0"/>
              </a:spcAft>
              <a:buSzPts val="1300"/>
              <a:buNone/>
              <a:defRPr sz="1300" b="1">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sp>
        <p:nvSpPr>
          <p:cNvPr id="381" name="Google Shape;381;p18"/>
          <p:cNvSpPr txBox="1">
            <a:spLocks noGrp="1"/>
          </p:cNvSpPr>
          <p:nvPr>
            <p:ph type="subTitle" idx="4"/>
          </p:nvPr>
        </p:nvSpPr>
        <p:spPr>
          <a:xfrm>
            <a:off x="6102309" y="1265900"/>
            <a:ext cx="2487000" cy="482400"/>
          </a:xfrm>
          <a:prstGeom prst="rect">
            <a:avLst/>
          </a:prstGeom>
        </p:spPr>
        <p:txBody>
          <a:bodyPr spcFirstLastPara="1" wrap="square" lIns="0" tIns="0" rIns="0" bIns="0" anchor="t" anchorCtr="0">
            <a:noAutofit/>
          </a:bodyPr>
          <a:lstStyle>
            <a:lvl1pPr lvl="0" rtl="0">
              <a:spcBef>
                <a:spcPts val="800"/>
              </a:spcBef>
              <a:spcAft>
                <a:spcPts val="0"/>
              </a:spcAft>
              <a:buSzPts val="1300"/>
              <a:buNone/>
              <a:defRPr sz="1300" b="1">
                <a:solidFill>
                  <a:schemeClr val="accent1"/>
                </a:solidFill>
              </a:defRPr>
            </a:lvl1pPr>
            <a:lvl2pPr lvl="1" rtl="0">
              <a:spcBef>
                <a:spcPts val="400"/>
              </a:spcBef>
              <a:spcAft>
                <a:spcPts val="0"/>
              </a:spcAft>
              <a:buClr>
                <a:schemeClr val="accent1"/>
              </a:buClr>
              <a:buSzPts val="1300"/>
              <a:buNone/>
              <a:defRPr>
                <a:solidFill>
                  <a:schemeClr val="accent1"/>
                </a:solidFill>
              </a:defRPr>
            </a:lvl2pPr>
            <a:lvl3pPr lvl="2" rtl="0">
              <a:spcBef>
                <a:spcPts val="400"/>
              </a:spcBef>
              <a:spcAft>
                <a:spcPts val="0"/>
              </a:spcAft>
              <a:buClr>
                <a:schemeClr val="accent1"/>
              </a:buClr>
              <a:buSzPts val="1000"/>
              <a:buNone/>
              <a:defRPr>
                <a:solidFill>
                  <a:schemeClr val="accent1"/>
                </a:solidFill>
              </a:defRPr>
            </a:lvl3pPr>
            <a:lvl4pPr lvl="3" rtl="0">
              <a:spcBef>
                <a:spcPts val="400"/>
              </a:spcBef>
              <a:spcAft>
                <a:spcPts val="0"/>
              </a:spcAft>
              <a:buClr>
                <a:schemeClr val="accent1"/>
              </a:buClr>
              <a:buSzPts val="1000"/>
              <a:buNone/>
              <a:defRPr>
                <a:solidFill>
                  <a:schemeClr val="accent1"/>
                </a:solidFill>
              </a:defRPr>
            </a:lvl4pPr>
            <a:lvl5pPr lvl="4" rtl="0">
              <a:spcBef>
                <a:spcPts val="400"/>
              </a:spcBef>
              <a:spcAft>
                <a:spcPts val="0"/>
              </a:spcAft>
              <a:buClr>
                <a:schemeClr val="accent1"/>
              </a:buClr>
              <a:buSzPts val="1000"/>
              <a:buNone/>
              <a:defRPr>
                <a:solidFill>
                  <a:schemeClr val="accent1"/>
                </a:solidFill>
              </a:defRPr>
            </a:lvl5pPr>
            <a:lvl6pPr lvl="5" rtl="0">
              <a:spcBef>
                <a:spcPts val="400"/>
              </a:spcBef>
              <a:spcAft>
                <a:spcPts val="0"/>
              </a:spcAft>
              <a:buClr>
                <a:schemeClr val="accent1"/>
              </a:buClr>
              <a:buSzPts val="1000"/>
              <a:buNone/>
              <a:defRPr>
                <a:solidFill>
                  <a:schemeClr val="accent1"/>
                </a:solidFill>
              </a:defRPr>
            </a:lvl6pPr>
            <a:lvl7pPr lvl="6" rtl="0">
              <a:spcBef>
                <a:spcPts val="400"/>
              </a:spcBef>
              <a:spcAft>
                <a:spcPts val="0"/>
              </a:spcAft>
              <a:buClr>
                <a:schemeClr val="accent1"/>
              </a:buClr>
              <a:buSzPts val="1000"/>
              <a:buNone/>
              <a:defRPr>
                <a:solidFill>
                  <a:schemeClr val="accent1"/>
                </a:solidFill>
              </a:defRPr>
            </a:lvl7pPr>
            <a:lvl8pPr lvl="7" rtl="0">
              <a:spcBef>
                <a:spcPts val="400"/>
              </a:spcBef>
              <a:spcAft>
                <a:spcPts val="0"/>
              </a:spcAft>
              <a:buClr>
                <a:schemeClr val="accent1"/>
              </a:buClr>
              <a:buSzPts val="1000"/>
              <a:buNone/>
              <a:defRPr>
                <a:solidFill>
                  <a:schemeClr val="accent1"/>
                </a:solidFill>
              </a:defRPr>
            </a:lvl8pPr>
            <a:lvl9pPr lvl="8" rtl="0">
              <a:spcBef>
                <a:spcPts val="400"/>
              </a:spcBef>
              <a:spcAft>
                <a:spcPts val="0"/>
              </a:spcAft>
              <a:buClr>
                <a:schemeClr val="accent1"/>
              </a:buClr>
              <a:buSzPts val="1000"/>
              <a:buNone/>
              <a:defRPr>
                <a:solidFill>
                  <a:schemeClr val="accent1"/>
                </a:solidFill>
              </a:defRPr>
            </a:lvl9pPr>
          </a:lstStyle>
          <a:p>
            <a:endParaRPr/>
          </a:p>
        </p:txBody>
      </p:sp>
      <p:cxnSp>
        <p:nvCxnSpPr>
          <p:cNvPr id="382" name="Google Shape;382;p18"/>
          <p:cNvCxnSpPr/>
          <p:nvPr/>
        </p:nvCxnSpPr>
        <p:spPr>
          <a:xfrm>
            <a:off x="3190088" y="1071175"/>
            <a:ext cx="0" cy="3319500"/>
          </a:xfrm>
          <a:prstGeom prst="straightConnector1">
            <a:avLst/>
          </a:prstGeom>
          <a:noFill/>
          <a:ln w="9525" cap="flat" cmpd="sng">
            <a:solidFill>
              <a:srgbClr val="EF6450"/>
            </a:solidFill>
            <a:prstDash val="solid"/>
            <a:miter lim="800000"/>
            <a:headEnd type="oval" w="med" len="med"/>
            <a:tailEnd type="oval" w="med" len="med"/>
          </a:ln>
        </p:spPr>
      </p:cxnSp>
      <p:cxnSp>
        <p:nvCxnSpPr>
          <p:cNvPr id="383" name="Google Shape;383;p18"/>
          <p:cNvCxnSpPr/>
          <p:nvPr/>
        </p:nvCxnSpPr>
        <p:spPr>
          <a:xfrm>
            <a:off x="5955238" y="1071175"/>
            <a:ext cx="0" cy="3319500"/>
          </a:xfrm>
          <a:prstGeom prst="straightConnector1">
            <a:avLst/>
          </a:prstGeom>
          <a:noFill/>
          <a:ln w="9525" cap="flat" cmpd="sng">
            <a:solidFill>
              <a:srgbClr val="EF6450"/>
            </a:solidFill>
            <a:prstDash val="solid"/>
            <a:miter lim="800000"/>
            <a:headEnd type="oval" w="med" len="med"/>
            <a:tailEnd type="oval" w="med" len="med"/>
          </a:ln>
        </p:spPr>
      </p:cxnSp>
      <p:sp>
        <p:nvSpPr>
          <p:cNvPr id="384" name="Google Shape;384;p18"/>
          <p:cNvSpPr txBox="1">
            <a:spLocks noGrp="1"/>
          </p:cNvSpPr>
          <p:nvPr>
            <p:ph type="body" idx="5"/>
          </p:nvPr>
        </p:nvSpPr>
        <p:spPr>
          <a:xfrm>
            <a:off x="554250" y="1807049"/>
            <a:ext cx="2506200" cy="2525400"/>
          </a:xfrm>
          <a:prstGeom prst="rect">
            <a:avLst/>
          </a:prstGeom>
          <a:noFill/>
          <a:ln>
            <a:noFill/>
          </a:ln>
        </p:spPr>
        <p:txBody>
          <a:bodyPr spcFirstLastPara="1" wrap="square" lIns="0" tIns="0" rIns="0" bIns="0" anchor="t" anchorCtr="0">
            <a:noAutofit/>
          </a:bodyPr>
          <a:lstStyle>
            <a:lvl1pPr marL="457200" marR="0" lvl="0" indent="-298450" algn="l" rtl="0">
              <a:lnSpc>
                <a:spcPct val="115000"/>
              </a:lnSpc>
              <a:spcBef>
                <a:spcPts val="800"/>
              </a:spcBef>
              <a:spcAft>
                <a:spcPts val="0"/>
              </a:spcAft>
              <a:buSzPts val="1100"/>
              <a:buFont typeface="DM Sans"/>
              <a:buChar char="•"/>
              <a:defRPr sz="1100" i="0" u="none" strike="noStrike" cap="none">
                <a:solidFill>
                  <a:schemeClr val="accent1"/>
                </a:solidFill>
                <a:latin typeface="DM Sans"/>
                <a:ea typeface="DM Sans"/>
                <a:cs typeface="DM Sans"/>
                <a:sym typeface="DM Sans"/>
              </a:defRPr>
            </a:lvl1pPr>
            <a:lvl2pPr marL="914400" marR="0" lvl="1"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2pPr>
            <a:lvl3pPr marL="1371600" marR="0" lvl="2"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3pPr>
            <a:lvl4pPr marL="1828800" marR="0" lvl="3"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4pPr>
            <a:lvl5pPr marL="2286000" marR="0" lvl="4"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5pPr>
            <a:lvl6pPr marL="2743200" marR="0" lvl="5"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6pPr>
            <a:lvl7pPr marL="3200400" marR="0" lvl="6" indent="-260350" algn="l" rtl="0">
              <a:lnSpc>
                <a:spcPct val="115000"/>
              </a:lnSpc>
              <a:spcBef>
                <a:spcPts val="400"/>
              </a:spcBef>
              <a:spcAft>
                <a:spcPts val="0"/>
              </a:spcAft>
              <a:buClr>
                <a:schemeClr val="accent1"/>
              </a:buClr>
              <a:buSzPts val="500"/>
              <a:buFont typeface="DM Sans"/>
              <a:buChar char="•"/>
              <a:defRPr sz="500" i="0" u="none" strike="noStrike" cap="none">
                <a:solidFill>
                  <a:schemeClr val="accent1"/>
                </a:solidFill>
                <a:latin typeface="DM Sans"/>
                <a:ea typeface="DM Sans"/>
                <a:cs typeface="DM Sans"/>
                <a:sym typeface="DM Sans"/>
              </a:defRPr>
            </a:lvl7pPr>
            <a:lvl8pPr marL="3657600" marR="0" lvl="7"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8pPr>
            <a:lvl9pPr marL="4114800" marR="0" lvl="8"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9pPr>
          </a:lstStyle>
          <a:p>
            <a:endParaRPr/>
          </a:p>
        </p:txBody>
      </p:sp>
      <p:sp>
        <p:nvSpPr>
          <p:cNvPr id="385" name="Google Shape;385;p18"/>
          <p:cNvSpPr txBox="1">
            <a:spLocks noGrp="1"/>
          </p:cNvSpPr>
          <p:nvPr>
            <p:ph type="body" idx="6"/>
          </p:nvPr>
        </p:nvSpPr>
        <p:spPr>
          <a:xfrm>
            <a:off x="3303275" y="1807049"/>
            <a:ext cx="2506200" cy="2525400"/>
          </a:xfrm>
          <a:prstGeom prst="rect">
            <a:avLst/>
          </a:prstGeom>
          <a:noFill/>
          <a:ln>
            <a:noFill/>
          </a:ln>
        </p:spPr>
        <p:txBody>
          <a:bodyPr spcFirstLastPara="1" wrap="square" lIns="0" tIns="0" rIns="0" bIns="0" anchor="t" anchorCtr="0">
            <a:noAutofit/>
          </a:bodyPr>
          <a:lstStyle>
            <a:lvl1pPr marL="457200" marR="0" lvl="0" indent="-298450" algn="l" rtl="0">
              <a:lnSpc>
                <a:spcPct val="115000"/>
              </a:lnSpc>
              <a:spcBef>
                <a:spcPts val="800"/>
              </a:spcBef>
              <a:spcAft>
                <a:spcPts val="0"/>
              </a:spcAft>
              <a:buSzPts val="1100"/>
              <a:buFont typeface="DM Sans"/>
              <a:buChar char="•"/>
              <a:defRPr sz="1100" i="0" u="none" strike="noStrike" cap="none">
                <a:solidFill>
                  <a:schemeClr val="accent1"/>
                </a:solidFill>
                <a:latin typeface="DM Sans"/>
                <a:ea typeface="DM Sans"/>
                <a:cs typeface="DM Sans"/>
                <a:sym typeface="DM Sans"/>
              </a:defRPr>
            </a:lvl1pPr>
            <a:lvl2pPr marL="914400" marR="0" lvl="1"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2pPr>
            <a:lvl3pPr marL="1371600" marR="0" lvl="2"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3pPr>
            <a:lvl4pPr marL="1828800" marR="0" lvl="3"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4pPr>
            <a:lvl5pPr marL="2286000" marR="0" lvl="4"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5pPr>
            <a:lvl6pPr marL="2743200" marR="0" lvl="5"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6pPr>
            <a:lvl7pPr marL="3200400" marR="0" lvl="6" indent="-260350" algn="l" rtl="0">
              <a:lnSpc>
                <a:spcPct val="115000"/>
              </a:lnSpc>
              <a:spcBef>
                <a:spcPts val="400"/>
              </a:spcBef>
              <a:spcAft>
                <a:spcPts val="0"/>
              </a:spcAft>
              <a:buClr>
                <a:schemeClr val="accent1"/>
              </a:buClr>
              <a:buSzPts val="500"/>
              <a:buFont typeface="DM Sans"/>
              <a:buChar char="•"/>
              <a:defRPr sz="500" i="0" u="none" strike="noStrike" cap="none">
                <a:solidFill>
                  <a:schemeClr val="accent1"/>
                </a:solidFill>
                <a:latin typeface="DM Sans"/>
                <a:ea typeface="DM Sans"/>
                <a:cs typeface="DM Sans"/>
                <a:sym typeface="DM Sans"/>
              </a:defRPr>
            </a:lvl7pPr>
            <a:lvl8pPr marL="3657600" marR="0" lvl="7"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8pPr>
            <a:lvl9pPr marL="4114800" marR="0" lvl="8"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9pPr>
          </a:lstStyle>
          <a:p>
            <a:endParaRPr/>
          </a:p>
        </p:txBody>
      </p:sp>
      <p:sp>
        <p:nvSpPr>
          <p:cNvPr id="386" name="Google Shape;386;p18"/>
          <p:cNvSpPr txBox="1">
            <a:spLocks noGrp="1"/>
          </p:cNvSpPr>
          <p:nvPr>
            <p:ph type="body" idx="7"/>
          </p:nvPr>
        </p:nvSpPr>
        <p:spPr>
          <a:xfrm>
            <a:off x="6083450" y="1807049"/>
            <a:ext cx="2506200" cy="2525400"/>
          </a:xfrm>
          <a:prstGeom prst="rect">
            <a:avLst/>
          </a:prstGeom>
          <a:noFill/>
          <a:ln>
            <a:noFill/>
          </a:ln>
        </p:spPr>
        <p:txBody>
          <a:bodyPr spcFirstLastPara="1" wrap="square" lIns="0" tIns="0" rIns="0" bIns="0" anchor="t" anchorCtr="0">
            <a:noAutofit/>
          </a:bodyPr>
          <a:lstStyle>
            <a:lvl1pPr marL="457200" marR="0" lvl="0" indent="-298450" algn="l" rtl="0">
              <a:lnSpc>
                <a:spcPct val="115000"/>
              </a:lnSpc>
              <a:spcBef>
                <a:spcPts val="800"/>
              </a:spcBef>
              <a:spcAft>
                <a:spcPts val="0"/>
              </a:spcAft>
              <a:buSzPts val="1100"/>
              <a:buFont typeface="DM Sans"/>
              <a:buChar char="•"/>
              <a:defRPr sz="1100" i="0" u="none" strike="noStrike" cap="none">
                <a:solidFill>
                  <a:schemeClr val="accent1"/>
                </a:solidFill>
                <a:latin typeface="DM Sans"/>
                <a:ea typeface="DM Sans"/>
                <a:cs typeface="DM Sans"/>
                <a:sym typeface="DM Sans"/>
              </a:defRPr>
            </a:lvl1pPr>
            <a:lvl2pPr marL="914400" marR="0" lvl="1"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2pPr>
            <a:lvl3pPr marL="1371600" marR="0" lvl="2"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3pPr>
            <a:lvl4pPr marL="1828800" marR="0" lvl="3"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4pPr>
            <a:lvl5pPr marL="2286000" marR="0" lvl="4"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5pPr>
            <a:lvl6pPr marL="2743200" marR="0" lvl="5"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6pPr>
            <a:lvl7pPr marL="3200400" marR="0" lvl="6" indent="-260350" algn="l" rtl="0">
              <a:lnSpc>
                <a:spcPct val="115000"/>
              </a:lnSpc>
              <a:spcBef>
                <a:spcPts val="400"/>
              </a:spcBef>
              <a:spcAft>
                <a:spcPts val="0"/>
              </a:spcAft>
              <a:buClr>
                <a:schemeClr val="accent1"/>
              </a:buClr>
              <a:buSzPts val="500"/>
              <a:buFont typeface="DM Sans"/>
              <a:buChar char="•"/>
              <a:defRPr sz="500" i="0" u="none" strike="noStrike" cap="none">
                <a:solidFill>
                  <a:schemeClr val="accent1"/>
                </a:solidFill>
                <a:latin typeface="DM Sans"/>
                <a:ea typeface="DM Sans"/>
                <a:cs typeface="DM Sans"/>
                <a:sym typeface="DM Sans"/>
              </a:defRPr>
            </a:lvl7pPr>
            <a:lvl8pPr marL="3657600" marR="0" lvl="7"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8pPr>
            <a:lvl9pPr marL="4114800" marR="0" lvl="8"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s cards">
  <p:cSld name="OBJECT_2_1_1_1_2_1_1_1">
    <p:spTree>
      <p:nvGrpSpPr>
        <p:cNvPr id="1" name="Shape 387"/>
        <p:cNvGrpSpPr/>
        <p:nvPr/>
      </p:nvGrpSpPr>
      <p:grpSpPr>
        <a:xfrm>
          <a:off x="0" y="0"/>
          <a:ext cx="0" cy="0"/>
          <a:chOff x="0" y="0"/>
          <a:chExt cx="0" cy="0"/>
        </a:xfrm>
      </p:grpSpPr>
      <p:sp>
        <p:nvSpPr>
          <p:cNvPr id="388" name="Google Shape;388;p19"/>
          <p:cNvSpPr/>
          <p:nvPr/>
        </p:nvSpPr>
        <p:spPr>
          <a:xfrm>
            <a:off x="5986500" y="1064425"/>
            <a:ext cx="2700300" cy="33330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3221800" y="1064425"/>
            <a:ext cx="2700300" cy="33330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457200" y="1064425"/>
            <a:ext cx="2700300" cy="33330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2" name="Google Shape;392;p19"/>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93" name="Google Shape;393;p19"/>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394" name="Google Shape;394;p19"/>
          <p:cNvSpPr txBox="1">
            <a:spLocks noGrp="1"/>
          </p:cNvSpPr>
          <p:nvPr>
            <p:ph type="body" idx="2"/>
          </p:nvPr>
        </p:nvSpPr>
        <p:spPr>
          <a:xfrm>
            <a:off x="554250" y="1807049"/>
            <a:ext cx="2506200" cy="2525400"/>
          </a:xfrm>
          <a:prstGeom prst="rect">
            <a:avLst/>
          </a:prstGeom>
          <a:noFill/>
          <a:ln>
            <a:noFill/>
          </a:ln>
        </p:spPr>
        <p:txBody>
          <a:bodyPr spcFirstLastPara="1" wrap="square" lIns="0" tIns="0" rIns="0" bIns="0" anchor="t" anchorCtr="0">
            <a:noAutofit/>
          </a:bodyPr>
          <a:lstStyle>
            <a:lvl1pPr marL="457200" marR="0" lvl="0" indent="-298450" algn="l" rtl="0">
              <a:lnSpc>
                <a:spcPct val="115000"/>
              </a:lnSpc>
              <a:spcBef>
                <a:spcPts val="800"/>
              </a:spcBef>
              <a:spcAft>
                <a:spcPts val="0"/>
              </a:spcAft>
              <a:buSzPts val="1100"/>
              <a:buFont typeface="DM Sans"/>
              <a:buChar char="•"/>
              <a:defRPr sz="1100" i="0" u="none" strike="noStrike" cap="none">
                <a:solidFill>
                  <a:schemeClr val="accent1"/>
                </a:solidFill>
                <a:latin typeface="DM Sans"/>
                <a:ea typeface="DM Sans"/>
                <a:cs typeface="DM Sans"/>
                <a:sym typeface="DM Sans"/>
              </a:defRPr>
            </a:lvl1pPr>
            <a:lvl2pPr marL="914400" marR="0" lvl="1"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2pPr>
            <a:lvl3pPr marL="1371600" marR="0" lvl="2"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3pPr>
            <a:lvl4pPr marL="1828800" marR="0" lvl="3"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4pPr>
            <a:lvl5pPr marL="2286000" marR="0" lvl="4"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5pPr>
            <a:lvl6pPr marL="2743200" marR="0" lvl="5"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6pPr>
            <a:lvl7pPr marL="3200400" marR="0" lvl="6" indent="-260350" algn="l" rtl="0">
              <a:lnSpc>
                <a:spcPct val="115000"/>
              </a:lnSpc>
              <a:spcBef>
                <a:spcPts val="400"/>
              </a:spcBef>
              <a:spcAft>
                <a:spcPts val="0"/>
              </a:spcAft>
              <a:buClr>
                <a:schemeClr val="accent1"/>
              </a:buClr>
              <a:buSzPts val="500"/>
              <a:buFont typeface="DM Sans"/>
              <a:buChar char="•"/>
              <a:defRPr sz="500" i="0" u="none" strike="noStrike" cap="none">
                <a:solidFill>
                  <a:schemeClr val="accent1"/>
                </a:solidFill>
                <a:latin typeface="DM Sans"/>
                <a:ea typeface="DM Sans"/>
                <a:cs typeface="DM Sans"/>
                <a:sym typeface="DM Sans"/>
              </a:defRPr>
            </a:lvl7pPr>
            <a:lvl8pPr marL="3657600" marR="0" lvl="7"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8pPr>
            <a:lvl9pPr marL="4114800" marR="0" lvl="8"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9pPr>
          </a:lstStyle>
          <a:p>
            <a:endParaRPr/>
          </a:p>
        </p:txBody>
      </p:sp>
      <p:sp>
        <p:nvSpPr>
          <p:cNvPr id="395" name="Google Shape;395;p19"/>
          <p:cNvSpPr txBox="1">
            <a:spLocks noGrp="1"/>
          </p:cNvSpPr>
          <p:nvPr>
            <p:ph type="subTitle" idx="3"/>
          </p:nvPr>
        </p:nvSpPr>
        <p:spPr>
          <a:xfrm>
            <a:off x="573109" y="1265900"/>
            <a:ext cx="2487000" cy="482400"/>
          </a:xfrm>
          <a:prstGeom prst="rect">
            <a:avLst/>
          </a:prstGeom>
        </p:spPr>
        <p:txBody>
          <a:bodyPr spcFirstLastPara="1" wrap="square" lIns="0" tIns="0" rIns="0" bIns="0" anchor="t" anchorCtr="0">
            <a:noAutofit/>
          </a:bodyPr>
          <a:lstStyle>
            <a:lvl1pPr lvl="0" algn="ctr" rtl="0">
              <a:spcBef>
                <a:spcPts val="800"/>
              </a:spcBef>
              <a:spcAft>
                <a:spcPts val="0"/>
              </a:spcAft>
              <a:buSzPts val="1300"/>
              <a:buNone/>
              <a:defRPr sz="1300" b="1">
                <a:solidFill>
                  <a:schemeClr val="accent1"/>
                </a:solidFill>
              </a:defRPr>
            </a:lvl1pPr>
            <a:lvl2pPr lvl="1" algn="ctr" rtl="0">
              <a:spcBef>
                <a:spcPts val="400"/>
              </a:spcBef>
              <a:spcAft>
                <a:spcPts val="0"/>
              </a:spcAft>
              <a:buClr>
                <a:schemeClr val="accent1"/>
              </a:buClr>
              <a:buSzPts val="1300"/>
              <a:buNone/>
              <a:defRPr>
                <a:solidFill>
                  <a:schemeClr val="accent1"/>
                </a:solidFill>
              </a:defRPr>
            </a:lvl2pPr>
            <a:lvl3pPr lvl="2" algn="ctr" rtl="0">
              <a:spcBef>
                <a:spcPts val="400"/>
              </a:spcBef>
              <a:spcAft>
                <a:spcPts val="0"/>
              </a:spcAft>
              <a:buClr>
                <a:schemeClr val="accent1"/>
              </a:buClr>
              <a:buSzPts val="1000"/>
              <a:buNone/>
              <a:defRPr>
                <a:solidFill>
                  <a:schemeClr val="accent1"/>
                </a:solidFill>
              </a:defRPr>
            </a:lvl3pPr>
            <a:lvl4pPr lvl="3" algn="ctr" rtl="0">
              <a:spcBef>
                <a:spcPts val="400"/>
              </a:spcBef>
              <a:spcAft>
                <a:spcPts val="0"/>
              </a:spcAft>
              <a:buClr>
                <a:schemeClr val="accent1"/>
              </a:buClr>
              <a:buSzPts val="1000"/>
              <a:buNone/>
              <a:defRPr>
                <a:solidFill>
                  <a:schemeClr val="accent1"/>
                </a:solidFill>
              </a:defRPr>
            </a:lvl4pPr>
            <a:lvl5pPr lvl="4" algn="ctr" rtl="0">
              <a:spcBef>
                <a:spcPts val="400"/>
              </a:spcBef>
              <a:spcAft>
                <a:spcPts val="0"/>
              </a:spcAft>
              <a:buClr>
                <a:schemeClr val="accent1"/>
              </a:buClr>
              <a:buSzPts val="1000"/>
              <a:buNone/>
              <a:defRPr>
                <a:solidFill>
                  <a:schemeClr val="accent1"/>
                </a:solidFill>
              </a:defRPr>
            </a:lvl5pPr>
            <a:lvl6pPr lvl="5" algn="ctr" rtl="0">
              <a:spcBef>
                <a:spcPts val="400"/>
              </a:spcBef>
              <a:spcAft>
                <a:spcPts val="0"/>
              </a:spcAft>
              <a:buClr>
                <a:schemeClr val="accent1"/>
              </a:buClr>
              <a:buSzPts val="1000"/>
              <a:buNone/>
              <a:defRPr>
                <a:solidFill>
                  <a:schemeClr val="accent1"/>
                </a:solidFill>
              </a:defRPr>
            </a:lvl6pPr>
            <a:lvl7pPr lvl="6" algn="ctr" rtl="0">
              <a:spcBef>
                <a:spcPts val="400"/>
              </a:spcBef>
              <a:spcAft>
                <a:spcPts val="0"/>
              </a:spcAft>
              <a:buClr>
                <a:schemeClr val="accent1"/>
              </a:buClr>
              <a:buSzPts val="1000"/>
              <a:buNone/>
              <a:defRPr>
                <a:solidFill>
                  <a:schemeClr val="accent1"/>
                </a:solidFill>
              </a:defRPr>
            </a:lvl7pPr>
            <a:lvl8pPr lvl="7" algn="ctr" rtl="0">
              <a:spcBef>
                <a:spcPts val="400"/>
              </a:spcBef>
              <a:spcAft>
                <a:spcPts val="0"/>
              </a:spcAft>
              <a:buClr>
                <a:schemeClr val="accent1"/>
              </a:buClr>
              <a:buSzPts val="1000"/>
              <a:buNone/>
              <a:defRPr>
                <a:solidFill>
                  <a:schemeClr val="accent1"/>
                </a:solidFill>
              </a:defRPr>
            </a:lvl8pPr>
            <a:lvl9pPr lvl="8" algn="ctr" rtl="0">
              <a:spcBef>
                <a:spcPts val="400"/>
              </a:spcBef>
              <a:spcAft>
                <a:spcPts val="0"/>
              </a:spcAft>
              <a:buClr>
                <a:schemeClr val="accent1"/>
              </a:buClr>
              <a:buSzPts val="1000"/>
              <a:buNone/>
              <a:defRPr>
                <a:solidFill>
                  <a:schemeClr val="accent1"/>
                </a:solidFill>
              </a:defRPr>
            </a:lvl9pPr>
          </a:lstStyle>
          <a:p>
            <a:endParaRPr/>
          </a:p>
        </p:txBody>
      </p:sp>
      <p:sp>
        <p:nvSpPr>
          <p:cNvPr id="396" name="Google Shape;396;p19"/>
          <p:cNvSpPr txBox="1">
            <a:spLocks noGrp="1"/>
          </p:cNvSpPr>
          <p:nvPr>
            <p:ph type="subTitle" idx="4"/>
          </p:nvPr>
        </p:nvSpPr>
        <p:spPr>
          <a:xfrm>
            <a:off x="3337759" y="1265900"/>
            <a:ext cx="2487000" cy="482400"/>
          </a:xfrm>
          <a:prstGeom prst="rect">
            <a:avLst/>
          </a:prstGeom>
        </p:spPr>
        <p:txBody>
          <a:bodyPr spcFirstLastPara="1" wrap="square" lIns="0" tIns="0" rIns="0" bIns="0" anchor="t" anchorCtr="0">
            <a:noAutofit/>
          </a:bodyPr>
          <a:lstStyle>
            <a:lvl1pPr lvl="0" algn="ctr" rtl="0">
              <a:spcBef>
                <a:spcPts val="800"/>
              </a:spcBef>
              <a:spcAft>
                <a:spcPts val="0"/>
              </a:spcAft>
              <a:buSzPts val="1300"/>
              <a:buNone/>
              <a:defRPr sz="1300" b="1">
                <a:solidFill>
                  <a:schemeClr val="accent1"/>
                </a:solidFill>
              </a:defRPr>
            </a:lvl1pPr>
            <a:lvl2pPr lvl="1" algn="ctr" rtl="0">
              <a:spcBef>
                <a:spcPts val="400"/>
              </a:spcBef>
              <a:spcAft>
                <a:spcPts val="0"/>
              </a:spcAft>
              <a:buClr>
                <a:schemeClr val="accent1"/>
              </a:buClr>
              <a:buSzPts val="1300"/>
              <a:buNone/>
              <a:defRPr>
                <a:solidFill>
                  <a:schemeClr val="accent1"/>
                </a:solidFill>
              </a:defRPr>
            </a:lvl2pPr>
            <a:lvl3pPr lvl="2" algn="ctr" rtl="0">
              <a:spcBef>
                <a:spcPts val="400"/>
              </a:spcBef>
              <a:spcAft>
                <a:spcPts val="0"/>
              </a:spcAft>
              <a:buClr>
                <a:schemeClr val="accent1"/>
              </a:buClr>
              <a:buSzPts val="1000"/>
              <a:buNone/>
              <a:defRPr>
                <a:solidFill>
                  <a:schemeClr val="accent1"/>
                </a:solidFill>
              </a:defRPr>
            </a:lvl3pPr>
            <a:lvl4pPr lvl="3" algn="ctr" rtl="0">
              <a:spcBef>
                <a:spcPts val="400"/>
              </a:spcBef>
              <a:spcAft>
                <a:spcPts val="0"/>
              </a:spcAft>
              <a:buClr>
                <a:schemeClr val="accent1"/>
              </a:buClr>
              <a:buSzPts val="1000"/>
              <a:buNone/>
              <a:defRPr>
                <a:solidFill>
                  <a:schemeClr val="accent1"/>
                </a:solidFill>
              </a:defRPr>
            </a:lvl4pPr>
            <a:lvl5pPr lvl="4" algn="ctr" rtl="0">
              <a:spcBef>
                <a:spcPts val="400"/>
              </a:spcBef>
              <a:spcAft>
                <a:spcPts val="0"/>
              </a:spcAft>
              <a:buClr>
                <a:schemeClr val="accent1"/>
              </a:buClr>
              <a:buSzPts val="1000"/>
              <a:buNone/>
              <a:defRPr>
                <a:solidFill>
                  <a:schemeClr val="accent1"/>
                </a:solidFill>
              </a:defRPr>
            </a:lvl5pPr>
            <a:lvl6pPr lvl="5" algn="ctr" rtl="0">
              <a:spcBef>
                <a:spcPts val="400"/>
              </a:spcBef>
              <a:spcAft>
                <a:spcPts val="0"/>
              </a:spcAft>
              <a:buClr>
                <a:schemeClr val="accent1"/>
              </a:buClr>
              <a:buSzPts val="1000"/>
              <a:buNone/>
              <a:defRPr>
                <a:solidFill>
                  <a:schemeClr val="accent1"/>
                </a:solidFill>
              </a:defRPr>
            </a:lvl6pPr>
            <a:lvl7pPr lvl="6" algn="ctr" rtl="0">
              <a:spcBef>
                <a:spcPts val="400"/>
              </a:spcBef>
              <a:spcAft>
                <a:spcPts val="0"/>
              </a:spcAft>
              <a:buClr>
                <a:schemeClr val="accent1"/>
              </a:buClr>
              <a:buSzPts val="1000"/>
              <a:buNone/>
              <a:defRPr>
                <a:solidFill>
                  <a:schemeClr val="accent1"/>
                </a:solidFill>
              </a:defRPr>
            </a:lvl7pPr>
            <a:lvl8pPr lvl="7" algn="ctr" rtl="0">
              <a:spcBef>
                <a:spcPts val="400"/>
              </a:spcBef>
              <a:spcAft>
                <a:spcPts val="0"/>
              </a:spcAft>
              <a:buClr>
                <a:schemeClr val="accent1"/>
              </a:buClr>
              <a:buSzPts val="1000"/>
              <a:buNone/>
              <a:defRPr>
                <a:solidFill>
                  <a:schemeClr val="accent1"/>
                </a:solidFill>
              </a:defRPr>
            </a:lvl8pPr>
            <a:lvl9pPr lvl="8" algn="ctr" rtl="0">
              <a:spcBef>
                <a:spcPts val="400"/>
              </a:spcBef>
              <a:spcAft>
                <a:spcPts val="0"/>
              </a:spcAft>
              <a:buClr>
                <a:schemeClr val="accent1"/>
              </a:buClr>
              <a:buSzPts val="1000"/>
              <a:buNone/>
              <a:defRPr>
                <a:solidFill>
                  <a:schemeClr val="accent1"/>
                </a:solidFill>
              </a:defRPr>
            </a:lvl9pPr>
          </a:lstStyle>
          <a:p>
            <a:endParaRPr/>
          </a:p>
        </p:txBody>
      </p:sp>
      <p:sp>
        <p:nvSpPr>
          <p:cNvPr id="397" name="Google Shape;397;p19"/>
          <p:cNvSpPr txBox="1">
            <a:spLocks noGrp="1"/>
          </p:cNvSpPr>
          <p:nvPr>
            <p:ph type="subTitle" idx="5"/>
          </p:nvPr>
        </p:nvSpPr>
        <p:spPr>
          <a:xfrm>
            <a:off x="6102309" y="1265900"/>
            <a:ext cx="2487000" cy="482400"/>
          </a:xfrm>
          <a:prstGeom prst="rect">
            <a:avLst/>
          </a:prstGeom>
        </p:spPr>
        <p:txBody>
          <a:bodyPr spcFirstLastPara="1" wrap="square" lIns="0" tIns="0" rIns="0" bIns="0" anchor="t" anchorCtr="0">
            <a:noAutofit/>
          </a:bodyPr>
          <a:lstStyle>
            <a:lvl1pPr lvl="0" algn="ctr" rtl="0">
              <a:spcBef>
                <a:spcPts val="800"/>
              </a:spcBef>
              <a:spcAft>
                <a:spcPts val="0"/>
              </a:spcAft>
              <a:buSzPts val="1300"/>
              <a:buNone/>
              <a:defRPr sz="1300" b="1">
                <a:solidFill>
                  <a:schemeClr val="accent1"/>
                </a:solidFill>
              </a:defRPr>
            </a:lvl1pPr>
            <a:lvl2pPr lvl="1" algn="ctr" rtl="0">
              <a:spcBef>
                <a:spcPts val="400"/>
              </a:spcBef>
              <a:spcAft>
                <a:spcPts val="0"/>
              </a:spcAft>
              <a:buClr>
                <a:schemeClr val="accent1"/>
              </a:buClr>
              <a:buSzPts val="1300"/>
              <a:buNone/>
              <a:defRPr>
                <a:solidFill>
                  <a:schemeClr val="accent1"/>
                </a:solidFill>
              </a:defRPr>
            </a:lvl2pPr>
            <a:lvl3pPr lvl="2" algn="ctr" rtl="0">
              <a:spcBef>
                <a:spcPts val="400"/>
              </a:spcBef>
              <a:spcAft>
                <a:spcPts val="0"/>
              </a:spcAft>
              <a:buClr>
                <a:schemeClr val="accent1"/>
              </a:buClr>
              <a:buSzPts val="1000"/>
              <a:buNone/>
              <a:defRPr>
                <a:solidFill>
                  <a:schemeClr val="accent1"/>
                </a:solidFill>
              </a:defRPr>
            </a:lvl3pPr>
            <a:lvl4pPr lvl="3" algn="ctr" rtl="0">
              <a:spcBef>
                <a:spcPts val="400"/>
              </a:spcBef>
              <a:spcAft>
                <a:spcPts val="0"/>
              </a:spcAft>
              <a:buClr>
                <a:schemeClr val="accent1"/>
              </a:buClr>
              <a:buSzPts val="1000"/>
              <a:buNone/>
              <a:defRPr>
                <a:solidFill>
                  <a:schemeClr val="accent1"/>
                </a:solidFill>
              </a:defRPr>
            </a:lvl4pPr>
            <a:lvl5pPr lvl="4" algn="ctr" rtl="0">
              <a:spcBef>
                <a:spcPts val="400"/>
              </a:spcBef>
              <a:spcAft>
                <a:spcPts val="0"/>
              </a:spcAft>
              <a:buClr>
                <a:schemeClr val="accent1"/>
              </a:buClr>
              <a:buSzPts val="1000"/>
              <a:buNone/>
              <a:defRPr>
                <a:solidFill>
                  <a:schemeClr val="accent1"/>
                </a:solidFill>
              </a:defRPr>
            </a:lvl5pPr>
            <a:lvl6pPr lvl="5" algn="ctr" rtl="0">
              <a:spcBef>
                <a:spcPts val="400"/>
              </a:spcBef>
              <a:spcAft>
                <a:spcPts val="0"/>
              </a:spcAft>
              <a:buClr>
                <a:schemeClr val="accent1"/>
              </a:buClr>
              <a:buSzPts val="1000"/>
              <a:buNone/>
              <a:defRPr>
                <a:solidFill>
                  <a:schemeClr val="accent1"/>
                </a:solidFill>
              </a:defRPr>
            </a:lvl6pPr>
            <a:lvl7pPr lvl="6" algn="ctr" rtl="0">
              <a:spcBef>
                <a:spcPts val="400"/>
              </a:spcBef>
              <a:spcAft>
                <a:spcPts val="0"/>
              </a:spcAft>
              <a:buClr>
                <a:schemeClr val="accent1"/>
              </a:buClr>
              <a:buSzPts val="1000"/>
              <a:buNone/>
              <a:defRPr>
                <a:solidFill>
                  <a:schemeClr val="accent1"/>
                </a:solidFill>
              </a:defRPr>
            </a:lvl7pPr>
            <a:lvl8pPr lvl="7" algn="ctr" rtl="0">
              <a:spcBef>
                <a:spcPts val="400"/>
              </a:spcBef>
              <a:spcAft>
                <a:spcPts val="0"/>
              </a:spcAft>
              <a:buClr>
                <a:schemeClr val="accent1"/>
              </a:buClr>
              <a:buSzPts val="1000"/>
              <a:buNone/>
              <a:defRPr>
                <a:solidFill>
                  <a:schemeClr val="accent1"/>
                </a:solidFill>
              </a:defRPr>
            </a:lvl8pPr>
            <a:lvl9pPr lvl="8" algn="ctr" rtl="0">
              <a:spcBef>
                <a:spcPts val="400"/>
              </a:spcBef>
              <a:spcAft>
                <a:spcPts val="0"/>
              </a:spcAft>
              <a:buClr>
                <a:schemeClr val="accent1"/>
              </a:buClr>
              <a:buSzPts val="1000"/>
              <a:buNone/>
              <a:defRPr>
                <a:solidFill>
                  <a:schemeClr val="accent1"/>
                </a:solidFill>
              </a:defRPr>
            </a:lvl9pPr>
          </a:lstStyle>
          <a:p>
            <a:endParaRPr/>
          </a:p>
        </p:txBody>
      </p:sp>
      <p:sp>
        <p:nvSpPr>
          <p:cNvPr id="398" name="Google Shape;398;p19"/>
          <p:cNvSpPr txBox="1">
            <a:spLocks noGrp="1"/>
          </p:cNvSpPr>
          <p:nvPr>
            <p:ph type="body" idx="6"/>
          </p:nvPr>
        </p:nvSpPr>
        <p:spPr>
          <a:xfrm>
            <a:off x="3303275" y="1807049"/>
            <a:ext cx="2506200" cy="2525400"/>
          </a:xfrm>
          <a:prstGeom prst="rect">
            <a:avLst/>
          </a:prstGeom>
          <a:noFill/>
          <a:ln>
            <a:noFill/>
          </a:ln>
        </p:spPr>
        <p:txBody>
          <a:bodyPr spcFirstLastPara="1" wrap="square" lIns="0" tIns="0" rIns="0" bIns="0" anchor="t" anchorCtr="0">
            <a:noAutofit/>
          </a:bodyPr>
          <a:lstStyle>
            <a:lvl1pPr marL="457200" marR="0" lvl="0" indent="-298450" algn="l" rtl="0">
              <a:lnSpc>
                <a:spcPct val="115000"/>
              </a:lnSpc>
              <a:spcBef>
                <a:spcPts val="800"/>
              </a:spcBef>
              <a:spcAft>
                <a:spcPts val="0"/>
              </a:spcAft>
              <a:buSzPts val="1100"/>
              <a:buFont typeface="DM Sans"/>
              <a:buChar char="•"/>
              <a:defRPr sz="1100" i="0" u="none" strike="noStrike" cap="none">
                <a:solidFill>
                  <a:schemeClr val="accent1"/>
                </a:solidFill>
                <a:latin typeface="DM Sans"/>
                <a:ea typeface="DM Sans"/>
                <a:cs typeface="DM Sans"/>
                <a:sym typeface="DM Sans"/>
              </a:defRPr>
            </a:lvl1pPr>
            <a:lvl2pPr marL="914400" marR="0" lvl="1"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2pPr>
            <a:lvl3pPr marL="1371600" marR="0" lvl="2"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3pPr>
            <a:lvl4pPr marL="1828800" marR="0" lvl="3"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4pPr>
            <a:lvl5pPr marL="2286000" marR="0" lvl="4"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5pPr>
            <a:lvl6pPr marL="2743200" marR="0" lvl="5"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6pPr>
            <a:lvl7pPr marL="3200400" marR="0" lvl="6" indent="-260350" algn="l" rtl="0">
              <a:lnSpc>
                <a:spcPct val="115000"/>
              </a:lnSpc>
              <a:spcBef>
                <a:spcPts val="400"/>
              </a:spcBef>
              <a:spcAft>
                <a:spcPts val="0"/>
              </a:spcAft>
              <a:buClr>
                <a:schemeClr val="accent1"/>
              </a:buClr>
              <a:buSzPts val="500"/>
              <a:buFont typeface="DM Sans"/>
              <a:buChar char="•"/>
              <a:defRPr sz="500" i="0" u="none" strike="noStrike" cap="none">
                <a:solidFill>
                  <a:schemeClr val="accent1"/>
                </a:solidFill>
                <a:latin typeface="DM Sans"/>
                <a:ea typeface="DM Sans"/>
                <a:cs typeface="DM Sans"/>
                <a:sym typeface="DM Sans"/>
              </a:defRPr>
            </a:lvl7pPr>
            <a:lvl8pPr marL="3657600" marR="0" lvl="7"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8pPr>
            <a:lvl9pPr marL="4114800" marR="0" lvl="8"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9pPr>
          </a:lstStyle>
          <a:p>
            <a:endParaRPr/>
          </a:p>
        </p:txBody>
      </p:sp>
      <p:sp>
        <p:nvSpPr>
          <p:cNvPr id="399" name="Google Shape;399;p19"/>
          <p:cNvSpPr txBox="1">
            <a:spLocks noGrp="1"/>
          </p:cNvSpPr>
          <p:nvPr>
            <p:ph type="body" idx="7"/>
          </p:nvPr>
        </p:nvSpPr>
        <p:spPr>
          <a:xfrm>
            <a:off x="6083450" y="1807049"/>
            <a:ext cx="2506200" cy="2525400"/>
          </a:xfrm>
          <a:prstGeom prst="rect">
            <a:avLst/>
          </a:prstGeom>
          <a:noFill/>
          <a:ln>
            <a:noFill/>
          </a:ln>
        </p:spPr>
        <p:txBody>
          <a:bodyPr spcFirstLastPara="1" wrap="square" lIns="0" tIns="0" rIns="0" bIns="0" anchor="t" anchorCtr="0">
            <a:noAutofit/>
          </a:bodyPr>
          <a:lstStyle>
            <a:lvl1pPr marL="457200" marR="0" lvl="0" indent="-298450" algn="l" rtl="0">
              <a:lnSpc>
                <a:spcPct val="115000"/>
              </a:lnSpc>
              <a:spcBef>
                <a:spcPts val="800"/>
              </a:spcBef>
              <a:spcAft>
                <a:spcPts val="0"/>
              </a:spcAft>
              <a:buSzPts val="1100"/>
              <a:buFont typeface="DM Sans"/>
              <a:buChar char="•"/>
              <a:defRPr sz="1100" i="0" u="none" strike="noStrike" cap="none">
                <a:solidFill>
                  <a:schemeClr val="accent1"/>
                </a:solidFill>
                <a:latin typeface="DM Sans"/>
                <a:ea typeface="DM Sans"/>
                <a:cs typeface="DM Sans"/>
                <a:sym typeface="DM Sans"/>
              </a:defRPr>
            </a:lvl1pPr>
            <a:lvl2pPr marL="914400" marR="0" lvl="1" indent="-279400" algn="l" rtl="0">
              <a:lnSpc>
                <a:spcPct val="115000"/>
              </a:lnSpc>
              <a:spcBef>
                <a:spcPts val="400"/>
              </a:spcBef>
              <a:spcAft>
                <a:spcPts val="0"/>
              </a:spcAft>
              <a:buClr>
                <a:schemeClr val="accent1"/>
              </a:buClr>
              <a:buSzPts val="800"/>
              <a:buFont typeface="DM Sans"/>
              <a:buChar char="•"/>
              <a:defRPr sz="800" i="0" u="none" strike="noStrike" cap="none">
                <a:solidFill>
                  <a:schemeClr val="accent1"/>
                </a:solidFill>
                <a:latin typeface="DM Sans"/>
                <a:ea typeface="DM Sans"/>
                <a:cs typeface="DM Sans"/>
                <a:sym typeface="DM Sans"/>
              </a:defRPr>
            </a:lvl2pPr>
            <a:lvl3pPr marL="1371600" marR="0" lvl="2"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3pPr>
            <a:lvl4pPr marL="1828800" marR="0" lvl="3"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4pPr>
            <a:lvl5pPr marL="2286000" marR="0" lvl="4"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5pPr>
            <a:lvl6pPr marL="2743200" marR="0" lvl="5" indent="-266700" algn="l" rtl="0">
              <a:lnSpc>
                <a:spcPct val="115000"/>
              </a:lnSpc>
              <a:spcBef>
                <a:spcPts val="400"/>
              </a:spcBef>
              <a:spcAft>
                <a:spcPts val="0"/>
              </a:spcAft>
              <a:buClr>
                <a:schemeClr val="accent1"/>
              </a:buClr>
              <a:buSzPts val="600"/>
              <a:buFont typeface="DM Sans"/>
              <a:buChar char="•"/>
              <a:defRPr sz="600" i="0" u="none" strike="noStrike" cap="none">
                <a:solidFill>
                  <a:schemeClr val="accent1"/>
                </a:solidFill>
                <a:latin typeface="DM Sans"/>
                <a:ea typeface="DM Sans"/>
                <a:cs typeface="DM Sans"/>
                <a:sym typeface="DM Sans"/>
              </a:defRPr>
            </a:lvl6pPr>
            <a:lvl7pPr marL="3200400" marR="0" lvl="6" indent="-260350" algn="l" rtl="0">
              <a:lnSpc>
                <a:spcPct val="115000"/>
              </a:lnSpc>
              <a:spcBef>
                <a:spcPts val="400"/>
              </a:spcBef>
              <a:spcAft>
                <a:spcPts val="0"/>
              </a:spcAft>
              <a:buClr>
                <a:schemeClr val="accent1"/>
              </a:buClr>
              <a:buSzPts val="500"/>
              <a:buFont typeface="DM Sans"/>
              <a:buChar char="•"/>
              <a:defRPr sz="500" i="0" u="none" strike="noStrike" cap="none">
                <a:solidFill>
                  <a:schemeClr val="accent1"/>
                </a:solidFill>
                <a:latin typeface="DM Sans"/>
                <a:ea typeface="DM Sans"/>
                <a:cs typeface="DM Sans"/>
                <a:sym typeface="DM Sans"/>
              </a:defRPr>
            </a:lvl7pPr>
            <a:lvl8pPr marL="3657600" marR="0" lvl="7"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8pPr>
            <a:lvl9pPr marL="4114800" marR="0" lvl="8" indent="-247650" algn="l" rtl="0">
              <a:lnSpc>
                <a:spcPct val="115000"/>
              </a:lnSpc>
              <a:spcBef>
                <a:spcPts val="400"/>
              </a:spcBef>
              <a:spcAft>
                <a:spcPts val="0"/>
              </a:spcAft>
              <a:buClr>
                <a:schemeClr val="accent1"/>
              </a:buClr>
              <a:buSzPts val="300"/>
              <a:buFont typeface="DM Sans"/>
              <a:buChar char="•"/>
              <a:defRPr sz="300" i="0" u="none" strike="noStrike" cap="none">
                <a:solidFill>
                  <a:schemeClr val="accent1"/>
                </a:solidFill>
                <a:latin typeface="DM Sans"/>
                <a:ea typeface="DM Sans"/>
                <a:cs typeface="DM Sans"/>
                <a:sym typeface="DM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s cards 1">
  <p:cSld name="OBJECT_2_1_1_1_2_1_1_1_1">
    <p:spTree>
      <p:nvGrpSpPr>
        <p:cNvPr id="1" name="Shape 400"/>
        <p:cNvGrpSpPr/>
        <p:nvPr/>
      </p:nvGrpSpPr>
      <p:grpSpPr>
        <a:xfrm>
          <a:off x="0" y="0"/>
          <a:ext cx="0" cy="0"/>
          <a:chOff x="0" y="0"/>
          <a:chExt cx="0" cy="0"/>
        </a:xfrm>
      </p:grpSpPr>
      <p:sp>
        <p:nvSpPr>
          <p:cNvPr id="401" name="Google Shape;401;p20"/>
          <p:cNvSpPr/>
          <p:nvPr/>
        </p:nvSpPr>
        <p:spPr>
          <a:xfrm>
            <a:off x="5986500" y="1064425"/>
            <a:ext cx="2700300" cy="3333000"/>
          </a:xfrm>
          <a:prstGeom prst="rect">
            <a:avLst/>
          </a:prstGeom>
          <a:solidFill>
            <a:schemeClr val="dk1"/>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221800" y="1064425"/>
            <a:ext cx="2700300" cy="3333000"/>
          </a:xfrm>
          <a:prstGeom prst="rect">
            <a:avLst/>
          </a:prstGeom>
          <a:solidFill>
            <a:schemeClr val="dk1"/>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457200" y="1064425"/>
            <a:ext cx="2700300" cy="3333000"/>
          </a:xfrm>
          <a:prstGeom prst="rect">
            <a:avLst/>
          </a:prstGeom>
          <a:solidFill>
            <a:schemeClr val="dk1"/>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5" name="Google Shape;405;p20"/>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6" name="Google Shape;406;p20"/>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nking">
  <p:cSld name="TITLE_2_3_1">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33754" t="21550" r="26881"/>
          <a:stretch/>
        </p:blipFill>
        <p:spPr>
          <a:xfrm>
            <a:off x="5427000" y="0"/>
            <a:ext cx="3717000" cy="5143503"/>
          </a:xfrm>
          <a:prstGeom prst="rect">
            <a:avLst/>
          </a:prstGeom>
          <a:noFill/>
          <a:ln>
            <a:noFill/>
          </a:ln>
        </p:spPr>
      </p:pic>
      <p:sp>
        <p:nvSpPr>
          <p:cNvPr id="21" name="Google Shape;21;p3"/>
          <p:cNvSpPr txBox="1">
            <a:spLocks noGrp="1"/>
          </p:cNvSpPr>
          <p:nvPr>
            <p:ph type="ctrTitle"/>
          </p:nvPr>
        </p:nvSpPr>
        <p:spPr>
          <a:xfrm>
            <a:off x="571493" y="890231"/>
            <a:ext cx="4000500" cy="1790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900"/>
              <a:buFont typeface="Arial"/>
              <a:buNone/>
              <a:defRPr sz="39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 name="Google Shape;22;p3"/>
          <p:cNvSpPr txBox="1">
            <a:spLocks noGrp="1"/>
          </p:cNvSpPr>
          <p:nvPr>
            <p:ph type="subTitle" idx="1"/>
          </p:nvPr>
        </p:nvSpPr>
        <p:spPr>
          <a:xfrm>
            <a:off x="571500" y="2876550"/>
            <a:ext cx="4628700" cy="918300"/>
          </a:xfrm>
          <a:prstGeom prst="rect">
            <a:avLst/>
          </a:prstGeom>
          <a:noFill/>
          <a:ln>
            <a:noFill/>
          </a:ln>
        </p:spPr>
        <p:txBody>
          <a:bodyPr spcFirstLastPara="1" wrap="square" lIns="0" tIns="0" rIns="0" bIns="0" anchor="t" anchorCtr="0">
            <a:noAutofit/>
          </a:bodyPr>
          <a:lstStyle>
            <a:lvl1pPr lvl="0" rtl="0">
              <a:lnSpc>
                <a:spcPct val="90000"/>
              </a:lnSpc>
              <a:spcBef>
                <a:spcPts val="800"/>
              </a:spcBef>
              <a:spcAft>
                <a:spcPts val="0"/>
              </a:spcAft>
              <a:buClr>
                <a:schemeClr val="dk1"/>
              </a:buClr>
              <a:buSzPts val="2100"/>
              <a:buNone/>
              <a:defRPr sz="2100"/>
            </a:lvl1pPr>
            <a:lvl2pPr lvl="1" algn="ctr" rtl="0">
              <a:lnSpc>
                <a:spcPct val="90000"/>
              </a:lnSpc>
              <a:spcBef>
                <a:spcPts val="400"/>
              </a:spcBef>
              <a:spcAft>
                <a:spcPts val="0"/>
              </a:spcAft>
              <a:buClr>
                <a:schemeClr val="dk1"/>
              </a:buClr>
              <a:buSzPts val="2100"/>
              <a:buNone/>
              <a:defRPr sz="2100"/>
            </a:lvl2pPr>
            <a:lvl3pPr lvl="2" algn="ctr" rtl="0">
              <a:lnSpc>
                <a:spcPct val="90000"/>
              </a:lnSpc>
              <a:spcBef>
                <a:spcPts val="400"/>
              </a:spcBef>
              <a:spcAft>
                <a:spcPts val="0"/>
              </a:spcAft>
              <a:buClr>
                <a:schemeClr val="dk1"/>
              </a:buClr>
              <a:buSzPts val="2100"/>
              <a:buNone/>
              <a:defRPr sz="2100"/>
            </a:lvl3pPr>
            <a:lvl4pPr lvl="3" algn="ctr" rtl="0">
              <a:lnSpc>
                <a:spcPct val="90000"/>
              </a:lnSpc>
              <a:spcBef>
                <a:spcPts val="400"/>
              </a:spcBef>
              <a:spcAft>
                <a:spcPts val="0"/>
              </a:spcAft>
              <a:buClr>
                <a:schemeClr val="dk1"/>
              </a:buClr>
              <a:buSzPts val="2100"/>
              <a:buNone/>
              <a:defRPr sz="2100"/>
            </a:lvl4pPr>
            <a:lvl5pPr lvl="4" algn="ctr" rtl="0">
              <a:lnSpc>
                <a:spcPct val="90000"/>
              </a:lnSpc>
              <a:spcBef>
                <a:spcPts val="400"/>
              </a:spcBef>
              <a:spcAft>
                <a:spcPts val="0"/>
              </a:spcAft>
              <a:buClr>
                <a:schemeClr val="dk1"/>
              </a:buClr>
              <a:buSzPts val="2100"/>
              <a:buNone/>
              <a:defRPr sz="2100"/>
            </a:lvl5pPr>
            <a:lvl6pPr lvl="5" algn="ctr" rtl="0">
              <a:lnSpc>
                <a:spcPct val="90000"/>
              </a:lnSpc>
              <a:spcBef>
                <a:spcPts val="400"/>
              </a:spcBef>
              <a:spcAft>
                <a:spcPts val="0"/>
              </a:spcAft>
              <a:buClr>
                <a:schemeClr val="dk1"/>
              </a:buClr>
              <a:buSzPts val="2100"/>
              <a:buNone/>
              <a:defRPr sz="2100"/>
            </a:lvl6pPr>
            <a:lvl7pPr lvl="6" algn="ctr" rtl="0">
              <a:lnSpc>
                <a:spcPct val="90000"/>
              </a:lnSpc>
              <a:spcBef>
                <a:spcPts val="400"/>
              </a:spcBef>
              <a:spcAft>
                <a:spcPts val="0"/>
              </a:spcAft>
              <a:buClr>
                <a:schemeClr val="dk1"/>
              </a:buClr>
              <a:buSzPts val="2100"/>
              <a:buNone/>
              <a:defRPr sz="2100"/>
            </a:lvl7pPr>
            <a:lvl8pPr lvl="7" algn="ctr" rtl="0">
              <a:lnSpc>
                <a:spcPct val="90000"/>
              </a:lnSpc>
              <a:spcBef>
                <a:spcPts val="400"/>
              </a:spcBef>
              <a:spcAft>
                <a:spcPts val="0"/>
              </a:spcAft>
              <a:buClr>
                <a:schemeClr val="dk1"/>
              </a:buClr>
              <a:buSzPts val="2100"/>
              <a:buNone/>
              <a:defRPr sz="2100"/>
            </a:lvl8pPr>
            <a:lvl9pPr lvl="8" algn="ctr" rtl="0">
              <a:lnSpc>
                <a:spcPct val="90000"/>
              </a:lnSpc>
              <a:spcBef>
                <a:spcPts val="400"/>
              </a:spcBef>
              <a:spcAft>
                <a:spcPts val="0"/>
              </a:spcAft>
              <a:buClr>
                <a:schemeClr val="dk1"/>
              </a:buClr>
              <a:buSzPts val="2100"/>
              <a:buNone/>
              <a:defRPr sz="2100"/>
            </a:lvl9pPr>
          </a:lstStyle>
          <a:p>
            <a:endParaRPr/>
          </a:p>
        </p:txBody>
      </p:sp>
      <p:cxnSp>
        <p:nvCxnSpPr>
          <p:cNvPr id="23" name="Google Shape;23;p3"/>
          <p:cNvCxnSpPr/>
          <p:nvPr/>
        </p:nvCxnSpPr>
        <p:spPr>
          <a:xfrm>
            <a:off x="571500" y="4212950"/>
            <a:ext cx="420300" cy="0"/>
          </a:xfrm>
          <a:prstGeom prst="straightConnector1">
            <a:avLst/>
          </a:prstGeom>
          <a:noFill/>
          <a:ln w="38100" cap="flat" cmpd="sng">
            <a:solidFill>
              <a:srgbClr val="FF6952"/>
            </a:solidFill>
            <a:prstDash val="solid"/>
            <a:round/>
            <a:headEnd type="none" w="med" len="med"/>
            <a:tailEnd type="none" w="med" len="med"/>
          </a:ln>
        </p:spPr>
      </p:cxnSp>
      <p:sp>
        <p:nvSpPr>
          <p:cNvPr id="24" name="Google Shape;24;p3"/>
          <p:cNvSpPr txBox="1">
            <a:spLocks noGrp="1"/>
          </p:cNvSpPr>
          <p:nvPr>
            <p:ph type="subTitle" idx="2"/>
          </p:nvPr>
        </p:nvSpPr>
        <p:spPr>
          <a:xfrm>
            <a:off x="571500" y="4317000"/>
            <a:ext cx="3947700" cy="369300"/>
          </a:xfrm>
          <a:prstGeom prst="rect">
            <a:avLst/>
          </a:prstGeom>
        </p:spPr>
        <p:txBody>
          <a:bodyPr spcFirstLastPara="1" wrap="square" lIns="0" tIns="0" rIns="0" bIns="0" anchor="t" anchorCtr="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25" name="Google Shape;25;p3"/>
          <p:cNvSpPr/>
          <p:nvPr/>
        </p:nvSpPr>
        <p:spPr>
          <a:xfrm rot="10800000">
            <a:off x="7734000" y="-152"/>
            <a:ext cx="1410000" cy="1450500"/>
          </a:xfrm>
          <a:prstGeom prst="rtTriangle">
            <a:avLst/>
          </a:prstGeom>
          <a:solidFill>
            <a:srgbClr val="FF5F46">
              <a:alpha val="7255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pic>
        <p:nvPicPr>
          <p:cNvPr id="26" name="Google Shape;26;p3"/>
          <p:cNvPicPr preferRelativeResize="0"/>
          <p:nvPr/>
        </p:nvPicPr>
        <p:blipFill>
          <a:blip r:embed="rId3">
            <a:alphaModFix/>
          </a:blip>
          <a:stretch>
            <a:fillRect/>
          </a:stretch>
        </p:blipFill>
        <p:spPr>
          <a:xfrm>
            <a:off x="5396300" y="42"/>
            <a:ext cx="1495120" cy="5143654"/>
          </a:xfrm>
          <a:prstGeom prst="rect">
            <a:avLst/>
          </a:prstGeom>
          <a:noFill/>
          <a:ln>
            <a:noFill/>
          </a:ln>
        </p:spPr>
      </p:pic>
      <p:sp>
        <p:nvSpPr>
          <p:cNvPr id="27" name="Google Shape;27;p3"/>
          <p:cNvSpPr/>
          <p:nvPr/>
        </p:nvSpPr>
        <p:spPr>
          <a:xfrm>
            <a:off x="6065972" y="4318252"/>
            <a:ext cx="1187400" cy="1221300"/>
          </a:xfrm>
          <a:prstGeom prst="ellipse">
            <a:avLst/>
          </a:prstGeom>
          <a:solidFill>
            <a:srgbClr val="FFAB00">
              <a:alpha val="7647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a:blip r:embed="rId4">
            <a:alphaModFix/>
          </a:blip>
          <a:stretch>
            <a:fillRect/>
          </a:stretch>
        </p:blipFill>
        <p:spPr>
          <a:xfrm>
            <a:off x="486169" y="68207"/>
            <a:ext cx="2089352" cy="10820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architecture">
  <p:cSld name="OBJECT_1_1">
    <p:bg>
      <p:bgPr>
        <a:solidFill>
          <a:schemeClr val="lt1"/>
        </a:solidFill>
        <a:effectLst/>
      </p:bgPr>
    </p:bg>
    <p:spTree>
      <p:nvGrpSpPr>
        <p:cNvPr id="1" name="Shape 407"/>
        <p:cNvGrpSpPr/>
        <p:nvPr/>
      </p:nvGrpSpPr>
      <p:grpSpPr>
        <a:xfrm>
          <a:off x="0" y="0"/>
          <a:ext cx="0" cy="0"/>
          <a:chOff x="0" y="0"/>
          <a:chExt cx="0" cy="0"/>
        </a:xfrm>
      </p:grpSpPr>
      <p:sp>
        <p:nvSpPr>
          <p:cNvPr id="408" name="Google Shape;408;p21"/>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21"/>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2">
  <p:cSld name="CUSTOM_3">
    <p:bg>
      <p:bgPr>
        <a:solidFill>
          <a:schemeClr val="lt1"/>
        </a:solidFill>
        <a:effectLst/>
      </p:bgPr>
    </p:bg>
    <p:spTree>
      <p:nvGrpSpPr>
        <p:cNvPr id="1" name="Shape 41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right picture">
  <p:cSld name="OBJECT_1_1_4">
    <p:bg>
      <p:bgPr>
        <a:solidFill>
          <a:schemeClr val="lt1"/>
        </a:solidFill>
        <a:effectLst/>
      </p:bgPr>
    </p:bg>
    <p:spTree>
      <p:nvGrpSpPr>
        <p:cNvPr id="1" name="Shape 411"/>
        <p:cNvGrpSpPr/>
        <p:nvPr/>
      </p:nvGrpSpPr>
      <p:grpSpPr>
        <a:xfrm>
          <a:off x="0" y="0"/>
          <a:ext cx="0" cy="0"/>
          <a:chOff x="0" y="0"/>
          <a:chExt cx="0" cy="0"/>
        </a:xfrm>
      </p:grpSpPr>
      <p:sp>
        <p:nvSpPr>
          <p:cNvPr id="412" name="Google Shape;412;p23"/>
          <p:cNvSpPr txBox="1">
            <a:spLocks noGrp="1"/>
          </p:cNvSpPr>
          <p:nvPr>
            <p:ph type="body" idx="1"/>
          </p:nvPr>
        </p:nvSpPr>
        <p:spPr>
          <a:xfrm>
            <a:off x="419100" y="1274800"/>
            <a:ext cx="3654600" cy="3335700"/>
          </a:xfrm>
          <a:prstGeom prst="rect">
            <a:avLst/>
          </a:prstGeom>
          <a:noFill/>
          <a:ln>
            <a:noFill/>
          </a:ln>
        </p:spPr>
        <p:txBody>
          <a:bodyPr spcFirstLastPara="1" wrap="square" lIns="0" tIns="0" rIns="0" bIns="0" anchor="t" anchorCtr="0">
            <a:noAutofit/>
          </a:bodyPr>
          <a:lstStyle>
            <a:lvl1pPr marL="457200" marR="0" lvl="0" indent="-311150" algn="l" rtl="0">
              <a:lnSpc>
                <a:spcPct val="115000"/>
              </a:lnSpc>
              <a:spcBef>
                <a:spcPts val="800"/>
              </a:spcBef>
              <a:spcAft>
                <a:spcPts val="0"/>
              </a:spcAft>
              <a:buSzPts val="1300"/>
              <a:buChar char="•"/>
              <a:defRPr sz="1300" i="0" u="none" strike="noStrike" cap="none">
                <a:solidFill>
                  <a:schemeClr val="accent1"/>
                </a:solidFill>
              </a:defRPr>
            </a:lvl1pPr>
            <a:lvl2pPr marL="914400" marR="0" lvl="1" indent="-292100" algn="l" rtl="0">
              <a:lnSpc>
                <a:spcPct val="115000"/>
              </a:lnSpc>
              <a:spcBef>
                <a:spcPts val="400"/>
              </a:spcBef>
              <a:spcAft>
                <a:spcPts val="0"/>
              </a:spcAft>
              <a:buClr>
                <a:schemeClr val="accent1"/>
              </a:buClr>
              <a:buSzPts val="1000"/>
              <a:buChar char="•"/>
              <a:defRPr sz="1000" i="0" u="none" strike="noStrike" cap="none">
                <a:solidFill>
                  <a:schemeClr val="accent1"/>
                </a:solidFill>
              </a:defRPr>
            </a:lvl2pPr>
            <a:lvl3pPr marL="1371600" marR="0" lvl="2"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3pPr>
            <a:lvl4pPr marL="1828800" marR="0" lvl="3"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4pPr>
            <a:lvl5pPr marL="2286000" marR="0" lvl="4"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5pPr>
            <a:lvl6pPr marL="2743200" marR="0" lvl="5"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6pPr>
            <a:lvl7pPr marL="3200400" marR="0" lvl="6"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7pPr>
            <a:lvl8pPr marL="3657600" marR="0" lvl="7"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8pPr>
            <a:lvl9pPr marL="4114800" marR="0" lvl="8"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9pPr>
          </a:lstStyle>
          <a:p>
            <a:endParaRPr/>
          </a:p>
        </p:txBody>
      </p:sp>
      <p:sp>
        <p:nvSpPr>
          <p:cNvPr id="413" name="Google Shape;413;p23"/>
          <p:cNvSpPr/>
          <p:nvPr/>
        </p:nvSpPr>
        <p:spPr>
          <a:xfrm>
            <a:off x="4519300" y="1274800"/>
            <a:ext cx="4167300" cy="33195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5" name="Google Shape;415;p23"/>
          <p:cNvSpPr txBox="1">
            <a:spLocks noGrp="1"/>
          </p:cNvSpPr>
          <p:nvPr>
            <p:ph type="subTitle" idx="2"/>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right picture 1">
  <p:cSld name="OBJECT_1_1_4_1">
    <p:bg>
      <p:bgPr>
        <a:solidFill>
          <a:schemeClr val="lt1"/>
        </a:solidFill>
        <a:effectLst/>
      </p:bgPr>
    </p:bg>
    <p:spTree>
      <p:nvGrpSpPr>
        <p:cNvPr id="1" name="Shape 416"/>
        <p:cNvGrpSpPr/>
        <p:nvPr/>
      </p:nvGrpSpPr>
      <p:grpSpPr>
        <a:xfrm>
          <a:off x="0" y="0"/>
          <a:ext cx="0" cy="0"/>
          <a:chOff x="0" y="0"/>
          <a:chExt cx="0" cy="0"/>
        </a:xfrm>
      </p:grpSpPr>
      <p:sp>
        <p:nvSpPr>
          <p:cNvPr id="417" name="Google Shape;417;p24"/>
          <p:cNvSpPr/>
          <p:nvPr/>
        </p:nvSpPr>
        <p:spPr>
          <a:xfrm>
            <a:off x="4519300" y="1274800"/>
            <a:ext cx="4167300" cy="33195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24"/>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420" name="Google Shape;420;p24"/>
          <p:cNvSpPr/>
          <p:nvPr/>
        </p:nvSpPr>
        <p:spPr>
          <a:xfrm>
            <a:off x="303476" y="1274800"/>
            <a:ext cx="3909600" cy="103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txBox="1">
            <a:spLocks noGrp="1"/>
          </p:cNvSpPr>
          <p:nvPr>
            <p:ph type="subTitle" idx="2"/>
          </p:nvPr>
        </p:nvSpPr>
        <p:spPr>
          <a:xfrm>
            <a:off x="424950" y="1346125"/>
            <a:ext cx="3305700" cy="6300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422" name="Google Shape;422;p24"/>
          <p:cNvSpPr/>
          <p:nvPr/>
        </p:nvSpPr>
        <p:spPr>
          <a:xfrm>
            <a:off x="303476" y="2417500"/>
            <a:ext cx="3909600" cy="103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txBox="1">
            <a:spLocks noGrp="1"/>
          </p:cNvSpPr>
          <p:nvPr>
            <p:ph type="subTitle" idx="3"/>
          </p:nvPr>
        </p:nvSpPr>
        <p:spPr>
          <a:xfrm>
            <a:off x="424950" y="2488825"/>
            <a:ext cx="3305700" cy="6300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424" name="Google Shape;424;p24"/>
          <p:cNvSpPr/>
          <p:nvPr/>
        </p:nvSpPr>
        <p:spPr>
          <a:xfrm>
            <a:off x="312501" y="3560200"/>
            <a:ext cx="3909600" cy="103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txBox="1">
            <a:spLocks noGrp="1"/>
          </p:cNvSpPr>
          <p:nvPr>
            <p:ph type="subTitle" idx="4"/>
          </p:nvPr>
        </p:nvSpPr>
        <p:spPr>
          <a:xfrm>
            <a:off x="424950" y="3631525"/>
            <a:ext cx="3305700" cy="6300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426" name="Google Shape;426;p24"/>
          <p:cNvSpPr/>
          <p:nvPr/>
        </p:nvSpPr>
        <p:spPr>
          <a:xfrm>
            <a:off x="302246" y="2047250"/>
            <a:ext cx="3912000" cy="25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294450" y="4337800"/>
            <a:ext cx="3927300" cy="25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302362" y="3194650"/>
            <a:ext cx="3912000" cy="25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right cards">
  <p:cSld name="OBJECT_1_1_3">
    <p:bg>
      <p:bgPr>
        <a:solidFill>
          <a:schemeClr val="lt1"/>
        </a:solidFill>
        <a:effectLst/>
      </p:bgPr>
    </p:bg>
    <p:spTree>
      <p:nvGrpSpPr>
        <p:cNvPr id="1" name="Shape 429"/>
        <p:cNvGrpSpPr/>
        <p:nvPr/>
      </p:nvGrpSpPr>
      <p:grpSpPr>
        <a:xfrm>
          <a:off x="0" y="0"/>
          <a:ext cx="0" cy="0"/>
          <a:chOff x="0" y="0"/>
          <a:chExt cx="0" cy="0"/>
        </a:xfrm>
      </p:grpSpPr>
      <p:sp>
        <p:nvSpPr>
          <p:cNvPr id="430" name="Google Shape;430;p25"/>
          <p:cNvSpPr txBox="1">
            <a:spLocks noGrp="1"/>
          </p:cNvSpPr>
          <p:nvPr>
            <p:ph type="body" idx="1"/>
          </p:nvPr>
        </p:nvSpPr>
        <p:spPr>
          <a:xfrm>
            <a:off x="419100" y="1274800"/>
            <a:ext cx="3654600" cy="3335700"/>
          </a:xfrm>
          <a:prstGeom prst="rect">
            <a:avLst/>
          </a:prstGeom>
          <a:noFill/>
          <a:ln>
            <a:noFill/>
          </a:ln>
        </p:spPr>
        <p:txBody>
          <a:bodyPr spcFirstLastPara="1" wrap="square" lIns="0" tIns="0" rIns="0" bIns="0" anchor="t" anchorCtr="0">
            <a:noAutofit/>
          </a:bodyPr>
          <a:lstStyle>
            <a:lvl1pPr marL="457200" marR="0" lvl="0" indent="-311150" algn="l" rtl="0">
              <a:lnSpc>
                <a:spcPct val="115000"/>
              </a:lnSpc>
              <a:spcBef>
                <a:spcPts val="800"/>
              </a:spcBef>
              <a:spcAft>
                <a:spcPts val="0"/>
              </a:spcAft>
              <a:buSzPts val="1300"/>
              <a:buChar char="•"/>
              <a:defRPr sz="1300" i="0" u="none" strike="noStrike" cap="none">
                <a:solidFill>
                  <a:schemeClr val="accent1"/>
                </a:solidFill>
              </a:defRPr>
            </a:lvl1pPr>
            <a:lvl2pPr marL="914400" marR="0" lvl="1" indent="-292100" algn="l" rtl="0">
              <a:lnSpc>
                <a:spcPct val="115000"/>
              </a:lnSpc>
              <a:spcBef>
                <a:spcPts val="400"/>
              </a:spcBef>
              <a:spcAft>
                <a:spcPts val="0"/>
              </a:spcAft>
              <a:buClr>
                <a:schemeClr val="accent1"/>
              </a:buClr>
              <a:buSzPts val="1000"/>
              <a:buChar char="•"/>
              <a:defRPr sz="1000" i="0" u="none" strike="noStrike" cap="none">
                <a:solidFill>
                  <a:schemeClr val="accent1"/>
                </a:solidFill>
              </a:defRPr>
            </a:lvl2pPr>
            <a:lvl3pPr marL="1371600" marR="0" lvl="2"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3pPr>
            <a:lvl4pPr marL="1828800" marR="0" lvl="3"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4pPr>
            <a:lvl5pPr marL="2286000" marR="0" lvl="4"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5pPr>
            <a:lvl6pPr marL="2743200" marR="0" lvl="5"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6pPr>
            <a:lvl7pPr marL="3200400" marR="0" lvl="6"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7pPr>
            <a:lvl8pPr marL="3657600" marR="0" lvl="7"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8pPr>
            <a:lvl9pPr marL="4114800" marR="0" lvl="8"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9pPr>
          </a:lstStyle>
          <a:p>
            <a:endParaRPr/>
          </a:p>
        </p:txBody>
      </p:sp>
      <p:sp>
        <p:nvSpPr>
          <p:cNvPr id="431" name="Google Shape;431;p25"/>
          <p:cNvSpPr/>
          <p:nvPr/>
        </p:nvSpPr>
        <p:spPr>
          <a:xfrm>
            <a:off x="4477425" y="1274800"/>
            <a:ext cx="4167300" cy="9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txBox="1">
            <a:spLocks noGrp="1"/>
          </p:cNvSpPr>
          <p:nvPr>
            <p:ph type="subTitle" idx="2"/>
          </p:nvPr>
        </p:nvSpPr>
        <p:spPr>
          <a:xfrm>
            <a:off x="4596916" y="1346117"/>
            <a:ext cx="3933300" cy="7800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433" name="Google Shape;433;p25"/>
          <p:cNvSpPr/>
          <p:nvPr/>
        </p:nvSpPr>
        <p:spPr>
          <a:xfrm>
            <a:off x="4477425" y="2474500"/>
            <a:ext cx="4167300" cy="9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txBox="1">
            <a:spLocks noGrp="1"/>
          </p:cNvSpPr>
          <p:nvPr>
            <p:ph type="subTitle" idx="3"/>
          </p:nvPr>
        </p:nvSpPr>
        <p:spPr>
          <a:xfrm>
            <a:off x="4596916" y="2545817"/>
            <a:ext cx="3933300" cy="7800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435" name="Google Shape;435;p25"/>
          <p:cNvSpPr/>
          <p:nvPr/>
        </p:nvSpPr>
        <p:spPr>
          <a:xfrm>
            <a:off x="4477425" y="3674200"/>
            <a:ext cx="4167300" cy="92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txBox="1">
            <a:spLocks noGrp="1"/>
          </p:cNvSpPr>
          <p:nvPr>
            <p:ph type="subTitle" idx="4"/>
          </p:nvPr>
        </p:nvSpPr>
        <p:spPr>
          <a:xfrm>
            <a:off x="4596916" y="3745517"/>
            <a:ext cx="3933300" cy="7800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100"/>
              <a:buNone/>
              <a:defRPr sz="1100">
                <a:solidFill>
                  <a:schemeClr val="accent1"/>
                </a:solidFill>
              </a:defRPr>
            </a:lvl1pPr>
            <a:lvl2pPr lvl="1" rtl="0">
              <a:lnSpc>
                <a:spcPct val="115000"/>
              </a:lnSpc>
              <a:spcBef>
                <a:spcPts val="400"/>
              </a:spcBef>
              <a:spcAft>
                <a:spcPts val="0"/>
              </a:spcAft>
              <a:buClr>
                <a:schemeClr val="accent1"/>
              </a:buClr>
              <a:buSzPts val="1100"/>
              <a:buNone/>
              <a:defRPr sz="1100">
                <a:solidFill>
                  <a:schemeClr val="accent1"/>
                </a:solidFill>
              </a:defRPr>
            </a:lvl2pPr>
            <a:lvl3pPr lvl="2" rtl="0">
              <a:lnSpc>
                <a:spcPct val="115000"/>
              </a:lnSpc>
              <a:spcBef>
                <a:spcPts val="400"/>
              </a:spcBef>
              <a:spcAft>
                <a:spcPts val="0"/>
              </a:spcAft>
              <a:buClr>
                <a:schemeClr val="accent1"/>
              </a:buClr>
              <a:buSzPts val="900"/>
              <a:buNone/>
              <a:defRPr sz="900">
                <a:solidFill>
                  <a:schemeClr val="accent1"/>
                </a:solidFill>
              </a:defRPr>
            </a:lvl3pPr>
            <a:lvl4pPr lvl="3" rtl="0">
              <a:lnSpc>
                <a:spcPct val="115000"/>
              </a:lnSpc>
              <a:spcBef>
                <a:spcPts val="400"/>
              </a:spcBef>
              <a:spcAft>
                <a:spcPts val="0"/>
              </a:spcAft>
              <a:buClr>
                <a:schemeClr val="accent1"/>
              </a:buClr>
              <a:buSzPts val="900"/>
              <a:buNone/>
              <a:defRPr sz="900">
                <a:solidFill>
                  <a:schemeClr val="accent1"/>
                </a:solidFill>
              </a:defRPr>
            </a:lvl4pPr>
            <a:lvl5pPr lvl="4" rtl="0">
              <a:lnSpc>
                <a:spcPct val="115000"/>
              </a:lnSpc>
              <a:spcBef>
                <a:spcPts val="400"/>
              </a:spcBef>
              <a:spcAft>
                <a:spcPts val="0"/>
              </a:spcAft>
              <a:buClr>
                <a:schemeClr val="accent1"/>
              </a:buClr>
              <a:buSzPts val="900"/>
              <a:buNone/>
              <a:defRPr sz="900">
                <a:solidFill>
                  <a:schemeClr val="accent1"/>
                </a:solidFill>
              </a:defRPr>
            </a:lvl5pPr>
            <a:lvl6pPr lvl="5" rtl="0">
              <a:lnSpc>
                <a:spcPct val="115000"/>
              </a:lnSpc>
              <a:spcBef>
                <a:spcPts val="400"/>
              </a:spcBef>
              <a:spcAft>
                <a:spcPts val="0"/>
              </a:spcAft>
              <a:buClr>
                <a:schemeClr val="accent1"/>
              </a:buClr>
              <a:buSzPts val="900"/>
              <a:buNone/>
              <a:defRPr sz="900">
                <a:solidFill>
                  <a:schemeClr val="accent1"/>
                </a:solidFill>
              </a:defRPr>
            </a:lvl6pPr>
            <a:lvl7pPr lvl="6" rtl="0">
              <a:lnSpc>
                <a:spcPct val="115000"/>
              </a:lnSpc>
              <a:spcBef>
                <a:spcPts val="400"/>
              </a:spcBef>
              <a:spcAft>
                <a:spcPts val="0"/>
              </a:spcAft>
              <a:buClr>
                <a:schemeClr val="accent1"/>
              </a:buClr>
              <a:buSzPts val="900"/>
              <a:buNone/>
              <a:defRPr sz="900">
                <a:solidFill>
                  <a:schemeClr val="accent1"/>
                </a:solidFill>
              </a:defRPr>
            </a:lvl7pPr>
            <a:lvl8pPr lvl="7" rtl="0">
              <a:lnSpc>
                <a:spcPct val="115000"/>
              </a:lnSpc>
              <a:spcBef>
                <a:spcPts val="400"/>
              </a:spcBef>
              <a:spcAft>
                <a:spcPts val="0"/>
              </a:spcAft>
              <a:buClr>
                <a:schemeClr val="accent1"/>
              </a:buClr>
              <a:buSzPts val="900"/>
              <a:buNone/>
              <a:defRPr sz="900">
                <a:solidFill>
                  <a:schemeClr val="accent1"/>
                </a:solidFill>
              </a:defRPr>
            </a:lvl8pPr>
            <a:lvl9pPr lvl="8" rtl="0">
              <a:lnSpc>
                <a:spcPct val="115000"/>
              </a:lnSpc>
              <a:spcBef>
                <a:spcPts val="400"/>
              </a:spcBef>
              <a:spcAft>
                <a:spcPts val="0"/>
              </a:spcAft>
              <a:buClr>
                <a:schemeClr val="accent1"/>
              </a:buClr>
              <a:buSzPts val="900"/>
              <a:buNone/>
              <a:defRPr sz="900">
                <a:solidFill>
                  <a:schemeClr val="accent1"/>
                </a:solidFill>
              </a:defRPr>
            </a:lvl9pPr>
          </a:lstStyle>
          <a:p>
            <a:endParaRPr/>
          </a:p>
        </p:txBody>
      </p:sp>
      <p:sp>
        <p:nvSpPr>
          <p:cNvPr id="437" name="Google Shape;437;p25"/>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8" name="Google Shape;438;p25"/>
          <p:cNvSpPr txBox="1">
            <a:spLocks noGrp="1"/>
          </p:cNvSpPr>
          <p:nvPr>
            <p:ph type="subTitle" idx="5"/>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right cards 1">
  <p:cSld name="OBJECT_1_1_3_1">
    <p:bg>
      <p:bgPr>
        <a:solidFill>
          <a:schemeClr val="lt1"/>
        </a:solidFill>
        <a:effectLst/>
      </p:bgPr>
    </p:bg>
    <p:spTree>
      <p:nvGrpSpPr>
        <p:cNvPr id="1" name="Shape 439"/>
        <p:cNvGrpSpPr/>
        <p:nvPr/>
      </p:nvGrpSpPr>
      <p:grpSpPr>
        <a:xfrm>
          <a:off x="0" y="0"/>
          <a:ext cx="0" cy="0"/>
          <a:chOff x="0" y="0"/>
          <a:chExt cx="0" cy="0"/>
        </a:xfrm>
      </p:grpSpPr>
      <p:sp>
        <p:nvSpPr>
          <p:cNvPr id="440" name="Google Shape;440;p26"/>
          <p:cNvSpPr txBox="1">
            <a:spLocks noGrp="1"/>
          </p:cNvSpPr>
          <p:nvPr>
            <p:ph type="body" idx="1"/>
          </p:nvPr>
        </p:nvSpPr>
        <p:spPr>
          <a:xfrm>
            <a:off x="419100" y="1274800"/>
            <a:ext cx="3654600" cy="3335700"/>
          </a:xfrm>
          <a:prstGeom prst="rect">
            <a:avLst/>
          </a:prstGeom>
          <a:noFill/>
          <a:ln>
            <a:noFill/>
          </a:ln>
        </p:spPr>
        <p:txBody>
          <a:bodyPr spcFirstLastPara="1" wrap="square" lIns="0" tIns="0" rIns="0" bIns="0" anchor="t" anchorCtr="0">
            <a:noAutofit/>
          </a:bodyPr>
          <a:lstStyle>
            <a:lvl1pPr marL="457200" marR="0" lvl="0" indent="-311150" algn="l" rtl="0">
              <a:lnSpc>
                <a:spcPct val="115000"/>
              </a:lnSpc>
              <a:spcBef>
                <a:spcPts val="800"/>
              </a:spcBef>
              <a:spcAft>
                <a:spcPts val="0"/>
              </a:spcAft>
              <a:buSzPts val="1300"/>
              <a:buChar char="•"/>
              <a:defRPr sz="1300" i="0" u="none" strike="noStrike" cap="none">
                <a:solidFill>
                  <a:schemeClr val="accent1"/>
                </a:solidFill>
              </a:defRPr>
            </a:lvl1pPr>
            <a:lvl2pPr marL="914400" marR="0" lvl="1" indent="-292100" algn="l" rtl="0">
              <a:lnSpc>
                <a:spcPct val="115000"/>
              </a:lnSpc>
              <a:spcBef>
                <a:spcPts val="400"/>
              </a:spcBef>
              <a:spcAft>
                <a:spcPts val="0"/>
              </a:spcAft>
              <a:buClr>
                <a:schemeClr val="accent1"/>
              </a:buClr>
              <a:buSzPts val="1000"/>
              <a:buChar char="•"/>
              <a:defRPr sz="1000" i="0" u="none" strike="noStrike" cap="none">
                <a:solidFill>
                  <a:schemeClr val="accent1"/>
                </a:solidFill>
              </a:defRPr>
            </a:lvl2pPr>
            <a:lvl3pPr marL="1371600" marR="0" lvl="2"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3pPr>
            <a:lvl4pPr marL="1828800" marR="0" lvl="3"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4pPr>
            <a:lvl5pPr marL="2286000" marR="0" lvl="4"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5pPr>
            <a:lvl6pPr marL="2743200" marR="0" lvl="5"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6pPr>
            <a:lvl7pPr marL="3200400" marR="0" lvl="6"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7pPr>
            <a:lvl8pPr marL="3657600" marR="0" lvl="7"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8pPr>
            <a:lvl9pPr marL="4114800" marR="0" lvl="8" indent="-285750" algn="l" rtl="0">
              <a:lnSpc>
                <a:spcPct val="115000"/>
              </a:lnSpc>
              <a:spcBef>
                <a:spcPts val="400"/>
              </a:spcBef>
              <a:spcAft>
                <a:spcPts val="0"/>
              </a:spcAft>
              <a:buClr>
                <a:schemeClr val="accent1"/>
              </a:buClr>
              <a:buSzPts val="900"/>
              <a:buChar char="•"/>
              <a:defRPr sz="900" i="0" u="none" strike="noStrike" cap="none">
                <a:solidFill>
                  <a:schemeClr val="accent1"/>
                </a:solidFill>
              </a:defRPr>
            </a:lvl9pPr>
          </a:lstStyle>
          <a:p>
            <a:endParaRPr/>
          </a:p>
        </p:txBody>
      </p:sp>
      <p:sp>
        <p:nvSpPr>
          <p:cNvPr id="441" name="Google Shape;441;p26"/>
          <p:cNvSpPr/>
          <p:nvPr/>
        </p:nvSpPr>
        <p:spPr>
          <a:xfrm>
            <a:off x="5251725" y="1274800"/>
            <a:ext cx="3259500" cy="9201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txBox="1">
            <a:spLocks noGrp="1"/>
          </p:cNvSpPr>
          <p:nvPr>
            <p:ph type="subTitle" idx="2"/>
          </p:nvPr>
        </p:nvSpPr>
        <p:spPr>
          <a:xfrm>
            <a:off x="5345187" y="1346117"/>
            <a:ext cx="3076500" cy="7800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000"/>
              <a:buNone/>
              <a:defRPr sz="1000">
                <a:solidFill>
                  <a:schemeClr val="accent1"/>
                </a:solidFill>
              </a:defRPr>
            </a:lvl1pPr>
            <a:lvl2pPr lvl="1" rtl="0">
              <a:lnSpc>
                <a:spcPct val="115000"/>
              </a:lnSpc>
              <a:spcBef>
                <a:spcPts val="400"/>
              </a:spcBef>
              <a:spcAft>
                <a:spcPts val="0"/>
              </a:spcAft>
              <a:buClr>
                <a:schemeClr val="accent1"/>
              </a:buClr>
              <a:buSzPts val="1000"/>
              <a:buNone/>
              <a:defRPr sz="1000">
                <a:solidFill>
                  <a:schemeClr val="accent1"/>
                </a:solidFill>
              </a:defRPr>
            </a:lvl2pPr>
            <a:lvl3pPr lvl="2" rtl="0">
              <a:lnSpc>
                <a:spcPct val="115000"/>
              </a:lnSpc>
              <a:spcBef>
                <a:spcPts val="400"/>
              </a:spcBef>
              <a:spcAft>
                <a:spcPts val="0"/>
              </a:spcAft>
              <a:buClr>
                <a:schemeClr val="accent1"/>
              </a:buClr>
              <a:buSzPts val="800"/>
              <a:buNone/>
              <a:defRPr sz="800">
                <a:solidFill>
                  <a:schemeClr val="accent1"/>
                </a:solidFill>
              </a:defRPr>
            </a:lvl3pPr>
            <a:lvl4pPr lvl="3" rtl="0">
              <a:lnSpc>
                <a:spcPct val="115000"/>
              </a:lnSpc>
              <a:spcBef>
                <a:spcPts val="400"/>
              </a:spcBef>
              <a:spcAft>
                <a:spcPts val="0"/>
              </a:spcAft>
              <a:buClr>
                <a:schemeClr val="accent1"/>
              </a:buClr>
              <a:buSzPts val="800"/>
              <a:buNone/>
              <a:defRPr sz="800">
                <a:solidFill>
                  <a:schemeClr val="accent1"/>
                </a:solidFill>
              </a:defRPr>
            </a:lvl4pPr>
            <a:lvl5pPr lvl="4" rtl="0">
              <a:lnSpc>
                <a:spcPct val="115000"/>
              </a:lnSpc>
              <a:spcBef>
                <a:spcPts val="400"/>
              </a:spcBef>
              <a:spcAft>
                <a:spcPts val="0"/>
              </a:spcAft>
              <a:buClr>
                <a:schemeClr val="accent1"/>
              </a:buClr>
              <a:buSzPts val="800"/>
              <a:buNone/>
              <a:defRPr sz="800">
                <a:solidFill>
                  <a:schemeClr val="accent1"/>
                </a:solidFill>
              </a:defRPr>
            </a:lvl5pPr>
            <a:lvl6pPr lvl="5" rtl="0">
              <a:lnSpc>
                <a:spcPct val="115000"/>
              </a:lnSpc>
              <a:spcBef>
                <a:spcPts val="400"/>
              </a:spcBef>
              <a:spcAft>
                <a:spcPts val="0"/>
              </a:spcAft>
              <a:buClr>
                <a:schemeClr val="accent1"/>
              </a:buClr>
              <a:buSzPts val="800"/>
              <a:buNone/>
              <a:defRPr sz="800">
                <a:solidFill>
                  <a:schemeClr val="accent1"/>
                </a:solidFill>
              </a:defRPr>
            </a:lvl6pPr>
            <a:lvl7pPr lvl="6" rtl="0">
              <a:lnSpc>
                <a:spcPct val="115000"/>
              </a:lnSpc>
              <a:spcBef>
                <a:spcPts val="400"/>
              </a:spcBef>
              <a:spcAft>
                <a:spcPts val="0"/>
              </a:spcAft>
              <a:buClr>
                <a:schemeClr val="accent1"/>
              </a:buClr>
              <a:buSzPts val="800"/>
              <a:buNone/>
              <a:defRPr sz="800">
                <a:solidFill>
                  <a:schemeClr val="accent1"/>
                </a:solidFill>
              </a:defRPr>
            </a:lvl7pPr>
            <a:lvl8pPr lvl="7" rtl="0">
              <a:lnSpc>
                <a:spcPct val="115000"/>
              </a:lnSpc>
              <a:spcBef>
                <a:spcPts val="400"/>
              </a:spcBef>
              <a:spcAft>
                <a:spcPts val="0"/>
              </a:spcAft>
              <a:buClr>
                <a:schemeClr val="accent1"/>
              </a:buClr>
              <a:buSzPts val="800"/>
              <a:buNone/>
              <a:defRPr sz="800">
                <a:solidFill>
                  <a:schemeClr val="accent1"/>
                </a:solidFill>
              </a:defRPr>
            </a:lvl8pPr>
            <a:lvl9pPr lvl="8" rtl="0">
              <a:lnSpc>
                <a:spcPct val="115000"/>
              </a:lnSpc>
              <a:spcBef>
                <a:spcPts val="400"/>
              </a:spcBef>
              <a:spcAft>
                <a:spcPts val="0"/>
              </a:spcAft>
              <a:buClr>
                <a:schemeClr val="accent1"/>
              </a:buClr>
              <a:buSzPts val="800"/>
              <a:buNone/>
              <a:defRPr sz="800">
                <a:solidFill>
                  <a:schemeClr val="accent1"/>
                </a:solidFill>
              </a:defRPr>
            </a:lvl9pPr>
          </a:lstStyle>
          <a:p>
            <a:endParaRPr/>
          </a:p>
        </p:txBody>
      </p:sp>
      <p:sp>
        <p:nvSpPr>
          <p:cNvPr id="443" name="Google Shape;443;p26"/>
          <p:cNvSpPr/>
          <p:nvPr/>
        </p:nvSpPr>
        <p:spPr>
          <a:xfrm>
            <a:off x="5251725" y="2474500"/>
            <a:ext cx="3259500" cy="9201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txBox="1">
            <a:spLocks noGrp="1"/>
          </p:cNvSpPr>
          <p:nvPr>
            <p:ph type="subTitle" idx="3"/>
          </p:nvPr>
        </p:nvSpPr>
        <p:spPr>
          <a:xfrm>
            <a:off x="5345187" y="2545817"/>
            <a:ext cx="3076500" cy="7800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000"/>
              <a:buNone/>
              <a:defRPr sz="1000">
                <a:solidFill>
                  <a:schemeClr val="accent1"/>
                </a:solidFill>
              </a:defRPr>
            </a:lvl1pPr>
            <a:lvl2pPr lvl="1" rtl="0">
              <a:lnSpc>
                <a:spcPct val="115000"/>
              </a:lnSpc>
              <a:spcBef>
                <a:spcPts val="400"/>
              </a:spcBef>
              <a:spcAft>
                <a:spcPts val="0"/>
              </a:spcAft>
              <a:buClr>
                <a:schemeClr val="accent1"/>
              </a:buClr>
              <a:buSzPts val="1000"/>
              <a:buNone/>
              <a:defRPr sz="1000">
                <a:solidFill>
                  <a:schemeClr val="accent1"/>
                </a:solidFill>
              </a:defRPr>
            </a:lvl2pPr>
            <a:lvl3pPr lvl="2" rtl="0">
              <a:lnSpc>
                <a:spcPct val="115000"/>
              </a:lnSpc>
              <a:spcBef>
                <a:spcPts val="400"/>
              </a:spcBef>
              <a:spcAft>
                <a:spcPts val="0"/>
              </a:spcAft>
              <a:buClr>
                <a:schemeClr val="accent1"/>
              </a:buClr>
              <a:buSzPts val="800"/>
              <a:buNone/>
              <a:defRPr sz="800">
                <a:solidFill>
                  <a:schemeClr val="accent1"/>
                </a:solidFill>
              </a:defRPr>
            </a:lvl3pPr>
            <a:lvl4pPr lvl="3" rtl="0">
              <a:lnSpc>
                <a:spcPct val="115000"/>
              </a:lnSpc>
              <a:spcBef>
                <a:spcPts val="400"/>
              </a:spcBef>
              <a:spcAft>
                <a:spcPts val="0"/>
              </a:spcAft>
              <a:buClr>
                <a:schemeClr val="accent1"/>
              </a:buClr>
              <a:buSzPts val="800"/>
              <a:buNone/>
              <a:defRPr sz="800">
                <a:solidFill>
                  <a:schemeClr val="accent1"/>
                </a:solidFill>
              </a:defRPr>
            </a:lvl4pPr>
            <a:lvl5pPr lvl="4" rtl="0">
              <a:lnSpc>
                <a:spcPct val="115000"/>
              </a:lnSpc>
              <a:spcBef>
                <a:spcPts val="400"/>
              </a:spcBef>
              <a:spcAft>
                <a:spcPts val="0"/>
              </a:spcAft>
              <a:buClr>
                <a:schemeClr val="accent1"/>
              </a:buClr>
              <a:buSzPts val="800"/>
              <a:buNone/>
              <a:defRPr sz="800">
                <a:solidFill>
                  <a:schemeClr val="accent1"/>
                </a:solidFill>
              </a:defRPr>
            </a:lvl5pPr>
            <a:lvl6pPr lvl="5" rtl="0">
              <a:lnSpc>
                <a:spcPct val="115000"/>
              </a:lnSpc>
              <a:spcBef>
                <a:spcPts val="400"/>
              </a:spcBef>
              <a:spcAft>
                <a:spcPts val="0"/>
              </a:spcAft>
              <a:buClr>
                <a:schemeClr val="accent1"/>
              </a:buClr>
              <a:buSzPts val="800"/>
              <a:buNone/>
              <a:defRPr sz="800">
                <a:solidFill>
                  <a:schemeClr val="accent1"/>
                </a:solidFill>
              </a:defRPr>
            </a:lvl6pPr>
            <a:lvl7pPr lvl="6" rtl="0">
              <a:lnSpc>
                <a:spcPct val="115000"/>
              </a:lnSpc>
              <a:spcBef>
                <a:spcPts val="400"/>
              </a:spcBef>
              <a:spcAft>
                <a:spcPts val="0"/>
              </a:spcAft>
              <a:buClr>
                <a:schemeClr val="accent1"/>
              </a:buClr>
              <a:buSzPts val="800"/>
              <a:buNone/>
              <a:defRPr sz="800">
                <a:solidFill>
                  <a:schemeClr val="accent1"/>
                </a:solidFill>
              </a:defRPr>
            </a:lvl7pPr>
            <a:lvl8pPr lvl="7" rtl="0">
              <a:lnSpc>
                <a:spcPct val="115000"/>
              </a:lnSpc>
              <a:spcBef>
                <a:spcPts val="400"/>
              </a:spcBef>
              <a:spcAft>
                <a:spcPts val="0"/>
              </a:spcAft>
              <a:buClr>
                <a:schemeClr val="accent1"/>
              </a:buClr>
              <a:buSzPts val="800"/>
              <a:buNone/>
              <a:defRPr sz="800">
                <a:solidFill>
                  <a:schemeClr val="accent1"/>
                </a:solidFill>
              </a:defRPr>
            </a:lvl8pPr>
            <a:lvl9pPr lvl="8" rtl="0">
              <a:lnSpc>
                <a:spcPct val="115000"/>
              </a:lnSpc>
              <a:spcBef>
                <a:spcPts val="400"/>
              </a:spcBef>
              <a:spcAft>
                <a:spcPts val="0"/>
              </a:spcAft>
              <a:buClr>
                <a:schemeClr val="accent1"/>
              </a:buClr>
              <a:buSzPts val="800"/>
              <a:buNone/>
              <a:defRPr sz="800">
                <a:solidFill>
                  <a:schemeClr val="accent1"/>
                </a:solidFill>
              </a:defRPr>
            </a:lvl9pPr>
          </a:lstStyle>
          <a:p>
            <a:endParaRPr/>
          </a:p>
        </p:txBody>
      </p:sp>
      <p:sp>
        <p:nvSpPr>
          <p:cNvPr id="445" name="Google Shape;445;p26"/>
          <p:cNvSpPr/>
          <p:nvPr/>
        </p:nvSpPr>
        <p:spPr>
          <a:xfrm>
            <a:off x="5251725" y="3674200"/>
            <a:ext cx="3259500" cy="9201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txBox="1">
            <a:spLocks noGrp="1"/>
          </p:cNvSpPr>
          <p:nvPr>
            <p:ph type="subTitle" idx="4"/>
          </p:nvPr>
        </p:nvSpPr>
        <p:spPr>
          <a:xfrm>
            <a:off x="5345187" y="3745517"/>
            <a:ext cx="3076500" cy="7800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000"/>
              <a:buNone/>
              <a:defRPr sz="1000">
                <a:solidFill>
                  <a:schemeClr val="accent1"/>
                </a:solidFill>
              </a:defRPr>
            </a:lvl1pPr>
            <a:lvl2pPr lvl="1" rtl="0">
              <a:lnSpc>
                <a:spcPct val="115000"/>
              </a:lnSpc>
              <a:spcBef>
                <a:spcPts val="400"/>
              </a:spcBef>
              <a:spcAft>
                <a:spcPts val="0"/>
              </a:spcAft>
              <a:buClr>
                <a:schemeClr val="accent1"/>
              </a:buClr>
              <a:buSzPts val="1000"/>
              <a:buNone/>
              <a:defRPr sz="1000">
                <a:solidFill>
                  <a:schemeClr val="accent1"/>
                </a:solidFill>
              </a:defRPr>
            </a:lvl2pPr>
            <a:lvl3pPr lvl="2" rtl="0">
              <a:lnSpc>
                <a:spcPct val="115000"/>
              </a:lnSpc>
              <a:spcBef>
                <a:spcPts val="400"/>
              </a:spcBef>
              <a:spcAft>
                <a:spcPts val="0"/>
              </a:spcAft>
              <a:buClr>
                <a:schemeClr val="accent1"/>
              </a:buClr>
              <a:buSzPts val="800"/>
              <a:buNone/>
              <a:defRPr sz="800">
                <a:solidFill>
                  <a:schemeClr val="accent1"/>
                </a:solidFill>
              </a:defRPr>
            </a:lvl3pPr>
            <a:lvl4pPr lvl="3" rtl="0">
              <a:lnSpc>
                <a:spcPct val="115000"/>
              </a:lnSpc>
              <a:spcBef>
                <a:spcPts val="400"/>
              </a:spcBef>
              <a:spcAft>
                <a:spcPts val="0"/>
              </a:spcAft>
              <a:buClr>
                <a:schemeClr val="accent1"/>
              </a:buClr>
              <a:buSzPts val="800"/>
              <a:buNone/>
              <a:defRPr sz="800">
                <a:solidFill>
                  <a:schemeClr val="accent1"/>
                </a:solidFill>
              </a:defRPr>
            </a:lvl4pPr>
            <a:lvl5pPr lvl="4" rtl="0">
              <a:lnSpc>
                <a:spcPct val="115000"/>
              </a:lnSpc>
              <a:spcBef>
                <a:spcPts val="400"/>
              </a:spcBef>
              <a:spcAft>
                <a:spcPts val="0"/>
              </a:spcAft>
              <a:buClr>
                <a:schemeClr val="accent1"/>
              </a:buClr>
              <a:buSzPts val="800"/>
              <a:buNone/>
              <a:defRPr sz="800">
                <a:solidFill>
                  <a:schemeClr val="accent1"/>
                </a:solidFill>
              </a:defRPr>
            </a:lvl5pPr>
            <a:lvl6pPr lvl="5" rtl="0">
              <a:lnSpc>
                <a:spcPct val="115000"/>
              </a:lnSpc>
              <a:spcBef>
                <a:spcPts val="400"/>
              </a:spcBef>
              <a:spcAft>
                <a:spcPts val="0"/>
              </a:spcAft>
              <a:buClr>
                <a:schemeClr val="accent1"/>
              </a:buClr>
              <a:buSzPts val="800"/>
              <a:buNone/>
              <a:defRPr sz="800">
                <a:solidFill>
                  <a:schemeClr val="accent1"/>
                </a:solidFill>
              </a:defRPr>
            </a:lvl6pPr>
            <a:lvl7pPr lvl="6" rtl="0">
              <a:lnSpc>
                <a:spcPct val="115000"/>
              </a:lnSpc>
              <a:spcBef>
                <a:spcPts val="400"/>
              </a:spcBef>
              <a:spcAft>
                <a:spcPts val="0"/>
              </a:spcAft>
              <a:buClr>
                <a:schemeClr val="accent1"/>
              </a:buClr>
              <a:buSzPts val="800"/>
              <a:buNone/>
              <a:defRPr sz="800">
                <a:solidFill>
                  <a:schemeClr val="accent1"/>
                </a:solidFill>
              </a:defRPr>
            </a:lvl7pPr>
            <a:lvl8pPr lvl="7" rtl="0">
              <a:lnSpc>
                <a:spcPct val="115000"/>
              </a:lnSpc>
              <a:spcBef>
                <a:spcPts val="400"/>
              </a:spcBef>
              <a:spcAft>
                <a:spcPts val="0"/>
              </a:spcAft>
              <a:buClr>
                <a:schemeClr val="accent1"/>
              </a:buClr>
              <a:buSzPts val="800"/>
              <a:buNone/>
              <a:defRPr sz="800">
                <a:solidFill>
                  <a:schemeClr val="accent1"/>
                </a:solidFill>
              </a:defRPr>
            </a:lvl8pPr>
            <a:lvl9pPr lvl="8" rtl="0">
              <a:lnSpc>
                <a:spcPct val="115000"/>
              </a:lnSpc>
              <a:spcBef>
                <a:spcPts val="400"/>
              </a:spcBef>
              <a:spcAft>
                <a:spcPts val="0"/>
              </a:spcAft>
              <a:buClr>
                <a:schemeClr val="accent1"/>
              </a:buClr>
              <a:buSzPts val="800"/>
              <a:buNone/>
              <a:defRPr sz="800">
                <a:solidFill>
                  <a:schemeClr val="accent1"/>
                </a:solidFill>
              </a:defRPr>
            </a:lvl9pPr>
          </a:lstStyle>
          <a:p>
            <a:endParaRPr/>
          </a:p>
        </p:txBody>
      </p:sp>
      <p:sp>
        <p:nvSpPr>
          <p:cNvPr id="447" name="Google Shape;447;p26"/>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48" name="Google Shape;448;p26"/>
          <p:cNvSpPr txBox="1">
            <a:spLocks noGrp="1"/>
          </p:cNvSpPr>
          <p:nvPr>
            <p:ph type="subTitle" idx="5"/>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pic>
        <p:nvPicPr>
          <p:cNvPr id="449" name="Google Shape;449;p26"/>
          <p:cNvPicPr preferRelativeResize="0"/>
          <p:nvPr/>
        </p:nvPicPr>
        <p:blipFill>
          <a:blip r:embed="rId2">
            <a:alphaModFix/>
          </a:blip>
          <a:stretch>
            <a:fillRect/>
          </a:stretch>
        </p:blipFill>
        <p:spPr>
          <a:xfrm>
            <a:off x="4331627" y="3674201"/>
            <a:ext cx="920100" cy="920100"/>
          </a:xfrm>
          <a:prstGeom prst="rect">
            <a:avLst/>
          </a:prstGeom>
          <a:noFill/>
          <a:ln>
            <a:noFill/>
          </a:ln>
        </p:spPr>
      </p:pic>
      <p:pic>
        <p:nvPicPr>
          <p:cNvPr id="450" name="Google Shape;450;p26"/>
          <p:cNvPicPr preferRelativeResize="0"/>
          <p:nvPr/>
        </p:nvPicPr>
        <p:blipFill>
          <a:blip r:embed="rId3">
            <a:alphaModFix/>
          </a:blip>
          <a:stretch>
            <a:fillRect/>
          </a:stretch>
        </p:blipFill>
        <p:spPr>
          <a:xfrm>
            <a:off x="4331626" y="2474496"/>
            <a:ext cx="920100" cy="920136"/>
          </a:xfrm>
          <a:prstGeom prst="rect">
            <a:avLst/>
          </a:prstGeom>
          <a:noFill/>
          <a:ln>
            <a:noFill/>
          </a:ln>
        </p:spPr>
      </p:pic>
      <p:pic>
        <p:nvPicPr>
          <p:cNvPr id="451" name="Google Shape;451;p26"/>
          <p:cNvPicPr preferRelativeResize="0"/>
          <p:nvPr/>
        </p:nvPicPr>
        <p:blipFill>
          <a:blip r:embed="rId4">
            <a:alphaModFix/>
          </a:blip>
          <a:stretch>
            <a:fillRect/>
          </a:stretch>
        </p:blipFill>
        <p:spPr>
          <a:xfrm>
            <a:off x="4331623" y="1274796"/>
            <a:ext cx="920100" cy="9201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rd quad">
  <p:cSld name="OBJECT_1_1_1">
    <p:bg>
      <p:bgPr>
        <a:solidFill>
          <a:schemeClr val="lt1"/>
        </a:solidFill>
        <a:effectLst/>
      </p:bgPr>
    </p:bg>
    <p:spTree>
      <p:nvGrpSpPr>
        <p:cNvPr id="1" name="Shape 452"/>
        <p:cNvGrpSpPr/>
        <p:nvPr/>
      </p:nvGrpSpPr>
      <p:grpSpPr>
        <a:xfrm>
          <a:off x="0" y="0"/>
          <a:ext cx="0" cy="0"/>
          <a:chOff x="0" y="0"/>
          <a:chExt cx="0" cy="0"/>
        </a:xfrm>
      </p:grpSpPr>
      <p:sp>
        <p:nvSpPr>
          <p:cNvPr id="453" name="Google Shape;453;p27"/>
          <p:cNvSpPr/>
          <p:nvPr/>
        </p:nvSpPr>
        <p:spPr>
          <a:xfrm>
            <a:off x="4641912" y="2818687"/>
            <a:ext cx="4006800" cy="15792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457200" y="2818687"/>
            <a:ext cx="4006800" cy="15792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641912" y="1077213"/>
            <a:ext cx="4006800" cy="15792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457200" y="1077213"/>
            <a:ext cx="4006800" cy="1579200"/>
          </a:xfrm>
          <a:prstGeom prst="rect">
            <a:avLst/>
          </a:prstGeom>
          <a:solidFill>
            <a:srgbClr val="FFFFFF"/>
          </a:solidFill>
          <a:ln>
            <a:noFill/>
          </a:ln>
          <a:effectLst>
            <a:outerShdw blurRad="42862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txBox="1">
            <a:spLocks noGrp="1"/>
          </p:cNvSpPr>
          <p:nvPr>
            <p:ph type="subTitle" idx="1"/>
          </p:nvPr>
        </p:nvSpPr>
        <p:spPr>
          <a:xfrm>
            <a:off x="572092" y="1199613"/>
            <a:ext cx="3781800" cy="13389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200"/>
              <a:buNone/>
              <a:defRPr sz="1200">
                <a:solidFill>
                  <a:schemeClr val="accent1"/>
                </a:solidFill>
              </a:defRPr>
            </a:lvl1pPr>
            <a:lvl2pPr lvl="1" rtl="0">
              <a:lnSpc>
                <a:spcPct val="115000"/>
              </a:lnSpc>
              <a:spcBef>
                <a:spcPts val="400"/>
              </a:spcBef>
              <a:spcAft>
                <a:spcPts val="0"/>
              </a:spcAft>
              <a:buClr>
                <a:schemeClr val="accent1"/>
              </a:buClr>
              <a:buSzPts val="1200"/>
              <a:buNone/>
              <a:defRPr sz="1200">
                <a:solidFill>
                  <a:schemeClr val="accent1"/>
                </a:solidFill>
              </a:defRPr>
            </a:lvl2pPr>
            <a:lvl3pPr lvl="2" rtl="0">
              <a:lnSpc>
                <a:spcPct val="115000"/>
              </a:lnSpc>
              <a:spcBef>
                <a:spcPts val="400"/>
              </a:spcBef>
              <a:spcAft>
                <a:spcPts val="0"/>
              </a:spcAft>
              <a:buClr>
                <a:schemeClr val="accent1"/>
              </a:buClr>
              <a:buSzPts val="1000"/>
              <a:buNone/>
              <a:defRPr>
                <a:solidFill>
                  <a:schemeClr val="accent1"/>
                </a:solidFill>
              </a:defRPr>
            </a:lvl3pPr>
            <a:lvl4pPr lvl="3" rtl="0">
              <a:lnSpc>
                <a:spcPct val="115000"/>
              </a:lnSpc>
              <a:spcBef>
                <a:spcPts val="400"/>
              </a:spcBef>
              <a:spcAft>
                <a:spcPts val="0"/>
              </a:spcAft>
              <a:buClr>
                <a:schemeClr val="accent1"/>
              </a:buClr>
              <a:buSzPts val="1000"/>
              <a:buNone/>
              <a:defRPr>
                <a:solidFill>
                  <a:schemeClr val="accent1"/>
                </a:solidFill>
              </a:defRPr>
            </a:lvl4pPr>
            <a:lvl5pPr lvl="4" rtl="0">
              <a:lnSpc>
                <a:spcPct val="115000"/>
              </a:lnSpc>
              <a:spcBef>
                <a:spcPts val="400"/>
              </a:spcBef>
              <a:spcAft>
                <a:spcPts val="0"/>
              </a:spcAft>
              <a:buClr>
                <a:schemeClr val="accent1"/>
              </a:buClr>
              <a:buSzPts val="1000"/>
              <a:buNone/>
              <a:defRPr>
                <a:solidFill>
                  <a:schemeClr val="accent1"/>
                </a:solidFill>
              </a:defRPr>
            </a:lvl5pPr>
            <a:lvl6pPr lvl="5" rtl="0">
              <a:lnSpc>
                <a:spcPct val="115000"/>
              </a:lnSpc>
              <a:spcBef>
                <a:spcPts val="400"/>
              </a:spcBef>
              <a:spcAft>
                <a:spcPts val="0"/>
              </a:spcAft>
              <a:buClr>
                <a:schemeClr val="accent1"/>
              </a:buClr>
              <a:buSzPts val="1000"/>
              <a:buNone/>
              <a:defRPr>
                <a:solidFill>
                  <a:schemeClr val="accent1"/>
                </a:solidFill>
              </a:defRPr>
            </a:lvl6pPr>
            <a:lvl7pPr lvl="6" rtl="0">
              <a:lnSpc>
                <a:spcPct val="115000"/>
              </a:lnSpc>
              <a:spcBef>
                <a:spcPts val="400"/>
              </a:spcBef>
              <a:spcAft>
                <a:spcPts val="0"/>
              </a:spcAft>
              <a:buClr>
                <a:schemeClr val="accent1"/>
              </a:buClr>
              <a:buSzPts val="1000"/>
              <a:buNone/>
              <a:defRPr>
                <a:solidFill>
                  <a:schemeClr val="accent1"/>
                </a:solidFill>
              </a:defRPr>
            </a:lvl7pPr>
            <a:lvl8pPr lvl="7" rtl="0">
              <a:lnSpc>
                <a:spcPct val="115000"/>
              </a:lnSpc>
              <a:spcBef>
                <a:spcPts val="400"/>
              </a:spcBef>
              <a:spcAft>
                <a:spcPts val="0"/>
              </a:spcAft>
              <a:buClr>
                <a:schemeClr val="accent1"/>
              </a:buClr>
              <a:buSzPts val="1000"/>
              <a:buNone/>
              <a:defRPr>
                <a:solidFill>
                  <a:schemeClr val="accent1"/>
                </a:solidFill>
              </a:defRPr>
            </a:lvl8pPr>
            <a:lvl9pPr lvl="8" rtl="0">
              <a:lnSpc>
                <a:spcPct val="115000"/>
              </a:lnSpc>
              <a:spcBef>
                <a:spcPts val="400"/>
              </a:spcBef>
              <a:spcAft>
                <a:spcPts val="0"/>
              </a:spcAft>
              <a:buClr>
                <a:schemeClr val="accent1"/>
              </a:buClr>
              <a:buSzPts val="1000"/>
              <a:buNone/>
              <a:defRPr>
                <a:solidFill>
                  <a:schemeClr val="accent1"/>
                </a:solidFill>
              </a:defRPr>
            </a:lvl9pPr>
          </a:lstStyle>
          <a:p>
            <a:endParaRPr/>
          </a:p>
        </p:txBody>
      </p:sp>
      <p:sp>
        <p:nvSpPr>
          <p:cNvPr id="458" name="Google Shape;458;p27"/>
          <p:cNvSpPr txBox="1">
            <a:spLocks noGrp="1"/>
          </p:cNvSpPr>
          <p:nvPr>
            <p:ph type="subTitle" idx="2"/>
          </p:nvPr>
        </p:nvSpPr>
        <p:spPr>
          <a:xfrm>
            <a:off x="4754362" y="1199613"/>
            <a:ext cx="3781800" cy="13389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200"/>
              <a:buNone/>
              <a:defRPr sz="1200">
                <a:solidFill>
                  <a:schemeClr val="accent1"/>
                </a:solidFill>
              </a:defRPr>
            </a:lvl1pPr>
            <a:lvl2pPr lvl="1" rtl="0">
              <a:lnSpc>
                <a:spcPct val="115000"/>
              </a:lnSpc>
              <a:spcBef>
                <a:spcPts val="400"/>
              </a:spcBef>
              <a:spcAft>
                <a:spcPts val="0"/>
              </a:spcAft>
              <a:buClr>
                <a:schemeClr val="accent1"/>
              </a:buClr>
              <a:buSzPts val="1200"/>
              <a:buNone/>
              <a:defRPr sz="1200">
                <a:solidFill>
                  <a:schemeClr val="accent1"/>
                </a:solidFill>
              </a:defRPr>
            </a:lvl2pPr>
            <a:lvl3pPr lvl="2" rtl="0">
              <a:lnSpc>
                <a:spcPct val="115000"/>
              </a:lnSpc>
              <a:spcBef>
                <a:spcPts val="400"/>
              </a:spcBef>
              <a:spcAft>
                <a:spcPts val="0"/>
              </a:spcAft>
              <a:buClr>
                <a:schemeClr val="accent1"/>
              </a:buClr>
              <a:buSzPts val="1000"/>
              <a:buNone/>
              <a:defRPr>
                <a:solidFill>
                  <a:schemeClr val="accent1"/>
                </a:solidFill>
              </a:defRPr>
            </a:lvl3pPr>
            <a:lvl4pPr lvl="3" rtl="0">
              <a:lnSpc>
                <a:spcPct val="115000"/>
              </a:lnSpc>
              <a:spcBef>
                <a:spcPts val="400"/>
              </a:spcBef>
              <a:spcAft>
                <a:spcPts val="0"/>
              </a:spcAft>
              <a:buClr>
                <a:schemeClr val="accent1"/>
              </a:buClr>
              <a:buSzPts val="1000"/>
              <a:buNone/>
              <a:defRPr>
                <a:solidFill>
                  <a:schemeClr val="accent1"/>
                </a:solidFill>
              </a:defRPr>
            </a:lvl4pPr>
            <a:lvl5pPr lvl="4" rtl="0">
              <a:lnSpc>
                <a:spcPct val="115000"/>
              </a:lnSpc>
              <a:spcBef>
                <a:spcPts val="400"/>
              </a:spcBef>
              <a:spcAft>
                <a:spcPts val="0"/>
              </a:spcAft>
              <a:buClr>
                <a:schemeClr val="accent1"/>
              </a:buClr>
              <a:buSzPts val="1000"/>
              <a:buNone/>
              <a:defRPr>
                <a:solidFill>
                  <a:schemeClr val="accent1"/>
                </a:solidFill>
              </a:defRPr>
            </a:lvl5pPr>
            <a:lvl6pPr lvl="5" rtl="0">
              <a:lnSpc>
                <a:spcPct val="115000"/>
              </a:lnSpc>
              <a:spcBef>
                <a:spcPts val="400"/>
              </a:spcBef>
              <a:spcAft>
                <a:spcPts val="0"/>
              </a:spcAft>
              <a:buClr>
                <a:schemeClr val="accent1"/>
              </a:buClr>
              <a:buSzPts val="1000"/>
              <a:buNone/>
              <a:defRPr>
                <a:solidFill>
                  <a:schemeClr val="accent1"/>
                </a:solidFill>
              </a:defRPr>
            </a:lvl6pPr>
            <a:lvl7pPr lvl="6" rtl="0">
              <a:lnSpc>
                <a:spcPct val="115000"/>
              </a:lnSpc>
              <a:spcBef>
                <a:spcPts val="400"/>
              </a:spcBef>
              <a:spcAft>
                <a:spcPts val="0"/>
              </a:spcAft>
              <a:buClr>
                <a:schemeClr val="accent1"/>
              </a:buClr>
              <a:buSzPts val="1000"/>
              <a:buNone/>
              <a:defRPr>
                <a:solidFill>
                  <a:schemeClr val="accent1"/>
                </a:solidFill>
              </a:defRPr>
            </a:lvl7pPr>
            <a:lvl8pPr lvl="7" rtl="0">
              <a:lnSpc>
                <a:spcPct val="115000"/>
              </a:lnSpc>
              <a:spcBef>
                <a:spcPts val="400"/>
              </a:spcBef>
              <a:spcAft>
                <a:spcPts val="0"/>
              </a:spcAft>
              <a:buClr>
                <a:schemeClr val="accent1"/>
              </a:buClr>
              <a:buSzPts val="1000"/>
              <a:buNone/>
              <a:defRPr>
                <a:solidFill>
                  <a:schemeClr val="accent1"/>
                </a:solidFill>
              </a:defRPr>
            </a:lvl8pPr>
            <a:lvl9pPr lvl="8" rtl="0">
              <a:lnSpc>
                <a:spcPct val="115000"/>
              </a:lnSpc>
              <a:spcBef>
                <a:spcPts val="400"/>
              </a:spcBef>
              <a:spcAft>
                <a:spcPts val="0"/>
              </a:spcAft>
              <a:buClr>
                <a:schemeClr val="accent1"/>
              </a:buClr>
              <a:buSzPts val="1000"/>
              <a:buNone/>
              <a:defRPr>
                <a:solidFill>
                  <a:schemeClr val="accent1"/>
                </a:solidFill>
              </a:defRPr>
            </a:lvl9pPr>
          </a:lstStyle>
          <a:p>
            <a:endParaRPr/>
          </a:p>
        </p:txBody>
      </p:sp>
      <p:sp>
        <p:nvSpPr>
          <p:cNvPr id="459" name="Google Shape;459;p27"/>
          <p:cNvSpPr txBox="1">
            <a:spLocks noGrp="1"/>
          </p:cNvSpPr>
          <p:nvPr>
            <p:ph type="subTitle" idx="3"/>
          </p:nvPr>
        </p:nvSpPr>
        <p:spPr>
          <a:xfrm>
            <a:off x="572092" y="2934539"/>
            <a:ext cx="3781800" cy="13389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200"/>
              <a:buNone/>
              <a:defRPr sz="1200">
                <a:solidFill>
                  <a:schemeClr val="accent1"/>
                </a:solidFill>
              </a:defRPr>
            </a:lvl1pPr>
            <a:lvl2pPr lvl="1" rtl="0">
              <a:lnSpc>
                <a:spcPct val="115000"/>
              </a:lnSpc>
              <a:spcBef>
                <a:spcPts val="400"/>
              </a:spcBef>
              <a:spcAft>
                <a:spcPts val="0"/>
              </a:spcAft>
              <a:buClr>
                <a:schemeClr val="accent1"/>
              </a:buClr>
              <a:buSzPts val="1200"/>
              <a:buNone/>
              <a:defRPr sz="1200">
                <a:solidFill>
                  <a:schemeClr val="accent1"/>
                </a:solidFill>
              </a:defRPr>
            </a:lvl2pPr>
            <a:lvl3pPr lvl="2" rtl="0">
              <a:lnSpc>
                <a:spcPct val="115000"/>
              </a:lnSpc>
              <a:spcBef>
                <a:spcPts val="400"/>
              </a:spcBef>
              <a:spcAft>
                <a:spcPts val="0"/>
              </a:spcAft>
              <a:buClr>
                <a:schemeClr val="accent1"/>
              </a:buClr>
              <a:buSzPts val="1000"/>
              <a:buNone/>
              <a:defRPr>
                <a:solidFill>
                  <a:schemeClr val="accent1"/>
                </a:solidFill>
              </a:defRPr>
            </a:lvl3pPr>
            <a:lvl4pPr lvl="3" rtl="0">
              <a:lnSpc>
                <a:spcPct val="115000"/>
              </a:lnSpc>
              <a:spcBef>
                <a:spcPts val="400"/>
              </a:spcBef>
              <a:spcAft>
                <a:spcPts val="0"/>
              </a:spcAft>
              <a:buClr>
                <a:schemeClr val="accent1"/>
              </a:buClr>
              <a:buSzPts val="1000"/>
              <a:buNone/>
              <a:defRPr>
                <a:solidFill>
                  <a:schemeClr val="accent1"/>
                </a:solidFill>
              </a:defRPr>
            </a:lvl4pPr>
            <a:lvl5pPr lvl="4" rtl="0">
              <a:lnSpc>
                <a:spcPct val="115000"/>
              </a:lnSpc>
              <a:spcBef>
                <a:spcPts val="400"/>
              </a:spcBef>
              <a:spcAft>
                <a:spcPts val="0"/>
              </a:spcAft>
              <a:buClr>
                <a:schemeClr val="accent1"/>
              </a:buClr>
              <a:buSzPts val="1000"/>
              <a:buNone/>
              <a:defRPr>
                <a:solidFill>
                  <a:schemeClr val="accent1"/>
                </a:solidFill>
              </a:defRPr>
            </a:lvl5pPr>
            <a:lvl6pPr lvl="5" rtl="0">
              <a:lnSpc>
                <a:spcPct val="115000"/>
              </a:lnSpc>
              <a:spcBef>
                <a:spcPts val="400"/>
              </a:spcBef>
              <a:spcAft>
                <a:spcPts val="0"/>
              </a:spcAft>
              <a:buClr>
                <a:schemeClr val="accent1"/>
              </a:buClr>
              <a:buSzPts val="1000"/>
              <a:buNone/>
              <a:defRPr>
                <a:solidFill>
                  <a:schemeClr val="accent1"/>
                </a:solidFill>
              </a:defRPr>
            </a:lvl6pPr>
            <a:lvl7pPr lvl="6" rtl="0">
              <a:lnSpc>
                <a:spcPct val="115000"/>
              </a:lnSpc>
              <a:spcBef>
                <a:spcPts val="400"/>
              </a:spcBef>
              <a:spcAft>
                <a:spcPts val="0"/>
              </a:spcAft>
              <a:buClr>
                <a:schemeClr val="accent1"/>
              </a:buClr>
              <a:buSzPts val="1000"/>
              <a:buNone/>
              <a:defRPr>
                <a:solidFill>
                  <a:schemeClr val="accent1"/>
                </a:solidFill>
              </a:defRPr>
            </a:lvl7pPr>
            <a:lvl8pPr lvl="7" rtl="0">
              <a:lnSpc>
                <a:spcPct val="115000"/>
              </a:lnSpc>
              <a:spcBef>
                <a:spcPts val="400"/>
              </a:spcBef>
              <a:spcAft>
                <a:spcPts val="0"/>
              </a:spcAft>
              <a:buClr>
                <a:schemeClr val="accent1"/>
              </a:buClr>
              <a:buSzPts val="1000"/>
              <a:buNone/>
              <a:defRPr>
                <a:solidFill>
                  <a:schemeClr val="accent1"/>
                </a:solidFill>
              </a:defRPr>
            </a:lvl8pPr>
            <a:lvl9pPr lvl="8" rtl="0">
              <a:lnSpc>
                <a:spcPct val="115000"/>
              </a:lnSpc>
              <a:spcBef>
                <a:spcPts val="400"/>
              </a:spcBef>
              <a:spcAft>
                <a:spcPts val="0"/>
              </a:spcAft>
              <a:buClr>
                <a:schemeClr val="accent1"/>
              </a:buClr>
              <a:buSzPts val="1000"/>
              <a:buNone/>
              <a:defRPr>
                <a:solidFill>
                  <a:schemeClr val="accent1"/>
                </a:solidFill>
              </a:defRPr>
            </a:lvl9pPr>
          </a:lstStyle>
          <a:p>
            <a:endParaRPr/>
          </a:p>
        </p:txBody>
      </p:sp>
      <p:sp>
        <p:nvSpPr>
          <p:cNvPr id="460" name="Google Shape;460;p27"/>
          <p:cNvSpPr txBox="1">
            <a:spLocks noGrp="1"/>
          </p:cNvSpPr>
          <p:nvPr>
            <p:ph type="subTitle" idx="4"/>
          </p:nvPr>
        </p:nvSpPr>
        <p:spPr>
          <a:xfrm>
            <a:off x="4754362" y="2934539"/>
            <a:ext cx="3781800" cy="1338900"/>
          </a:xfrm>
          <a:prstGeom prst="rect">
            <a:avLst/>
          </a:prstGeom>
        </p:spPr>
        <p:txBody>
          <a:bodyPr spcFirstLastPara="1" wrap="square" lIns="0" tIns="0" rIns="0" bIns="0" anchor="t" anchorCtr="0">
            <a:noAutofit/>
          </a:bodyPr>
          <a:lstStyle>
            <a:lvl1pPr lvl="0" rtl="0">
              <a:lnSpc>
                <a:spcPct val="115000"/>
              </a:lnSpc>
              <a:spcBef>
                <a:spcPts val="800"/>
              </a:spcBef>
              <a:spcAft>
                <a:spcPts val="0"/>
              </a:spcAft>
              <a:buSzPts val="1200"/>
              <a:buNone/>
              <a:defRPr sz="1200">
                <a:solidFill>
                  <a:schemeClr val="accent1"/>
                </a:solidFill>
              </a:defRPr>
            </a:lvl1pPr>
            <a:lvl2pPr lvl="1" rtl="0">
              <a:lnSpc>
                <a:spcPct val="115000"/>
              </a:lnSpc>
              <a:spcBef>
                <a:spcPts val="400"/>
              </a:spcBef>
              <a:spcAft>
                <a:spcPts val="0"/>
              </a:spcAft>
              <a:buClr>
                <a:schemeClr val="accent1"/>
              </a:buClr>
              <a:buSzPts val="1200"/>
              <a:buNone/>
              <a:defRPr sz="1200">
                <a:solidFill>
                  <a:schemeClr val="accent1"/>
                </a:solidFill>
              </a:defRPr>
            </a:lvl2pPr>
            <a:lvl3pPr lvl="2" rtl="0">
              <a:lnSpc>
                <a:spcPct val="115000"/>
              </a:lnSpc>
              <a:spcBef>
                <a:spcPts val="400"/>
              </a:spcBef>
              <a:spcAft>
                <a:spcPts val="0"/>
              </a:spcAft>
              <a:buClr>
                <a:schemeClr val="accent1"/>
              </a:buClr>
              <a:buSzPts val="1000"/>
              <a:buNone/>
              <a:defRPr>
                <a:solidFill>
                  <a:schemeClr val="accent1"/>
                </a:solidFill>
              </a:defRPr>
            </a:lvl3pPr>
            <a:lvl4pPr lvl="3" rtl="0">
              <a:lnSpc>
                <a:spcPct val="115000"/>
              </a:lnSpc>
              <a:spcBef>
                <a:spcPts val="400"/>
              </a:spcBef>
              <a:spcAft>
                <a:spcPts val="0"/>
              </a:spcAft>
              <a:buClr>
                <a:schemeClr val="accent1"/>
              </a:buClr>
              <a:buSzPts val="1000"/>
              <a:buNone/>
              <a:defRPr>
                <a:solidFill>
                  <a:schemeClr val="accent1"/>
                </a:solidFill>
              </a:defRPr>
            </a:lvl4pPr>
            <a:lvl5pPr lvl="4" rtl="0">
              <a:lnSpc>
                <a:spcPct val="115000"/>
              </a:lnSpc>
              <a:spcBef>
                <a:spcPts val="400"/>
              </a:spcBef>
              <a:spcAft>
                <a:spcPts val="0"/>
              </a:spcAft>
              <a:buClr>
                <a:schemeClr val="accent1"/>
              </a:buClr>
              <a:buSzPts val="1000"/>
              <a:buNone/>
              <a:defRPr>
                <a:solidFill>
                  <a:schemeClr val="accent1"/>
                </a:solidFill>
              </a:defRPr>
            </a:lvl5pPr>
            <a:lvl6pPr lvl="5" rtl="0">
              <a:lnSpc>
                <a:spcPct val="115000"/>
              </a:lnSpc>
              <a:spcBef>
                <a:spcPts val="400"/>
              </a:spcBef>
              <a:spcAft>
                <a:spcPts val="0"/>
              </a:spcAft>
              <a:buClr>
                <a:schemeClr val="accent1"/>
              </a:buClr>
              <a:buSzPts val="1000"/>
              <a:buNone/>
              <a:defRPr>
                <a:solidFill>
                  <a:schemeClr val="accent1"/>
                </a:solidFill>
              </a:defRPr>
            </a:lvl6pPr>
            <a:lvl7pPr lvl="6" rtl="0">
              <a:lnSpc>
                <a:spcPct val="115000"/>
              </a:lnSpc>
              <a:spcBef>
                <a:spcPts val="400"/>
              </a:spcBef>
              <a:spcAft>
                <a:spcPts val="0"/>
              </a:spcAft>
              <a:buClr>
                <a:schemeClr val="accent1"/>
              </a:buClr>
              <a:buSzPts val="1000"/>
              <a:buNone/>
              <a:defRPr>
                <a:solidFill>
                  <a:schemeClr val="accent1"/>
                </a:solidFill>
              </a:defRPr>
            </a:lvl7pPr>
            <a:lvl8pPr lvl="7" rtl="0">
              <a:lnSpc>
                <a:spcPct val="115000"/>
              </a:lnSpc>
              <a:spcBef>
                <a:spcPts val="400"/>
              </a:spcBef>
              <a:spcAft>
                <a:spcPts val="0"/>
              </a:spcAft>
              <a:buClr>
                <a:schemeClr val="accent1"/>
              </a:buClr>
              <a:buSzPts val="1000"/>
              <a:buNone/>
              <a:defRPr>
                <a:solidFill>
                  <a:schemeClr val="accent1"/>
                </a:solidFill>
              </a:defRPr>
            </a:lvl8pPr>
            <a:lvl9pPr lvl="8" rtl="0">
              <a:lnSpc>
                <a:spcPct val="115000"/>
              </a:lnSpc>
              <a:spcBef>
                <a:spcPts val="400"/>
              </a:spcBef>
              <a:spcAft>
                <a:spcPts val="0"/>
              </a:spcAft>
              <a:buClr>
                <a:schemeClr val="accent1"/>
              </a:buClr>
              <a:buSzPts val="1000"/>
              <a:buNone/>
              <a:defRPr>
                <a:solidFill>
                  <a:schemeClr val="accent1"/>
                </a:solidFill>
              </a:defRPr>
            </a:lvl9pPr>
          </a:lstStyle>
          <a:p>
            <a:endParaRPr/>
          </a:p>
        </p:txBody>
      </p:sp>
      <p:sp>
        <p:nvSpPr>
          <p:cNvPr id="461" name="Google Shape;461;p27"/>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62" name="Google Shape;462;p27"/>
          <p:cNvSpPr txBox="1">
            <a:spLocks noGrp="1"/>
          </p:cNvSpPr>
          <p:nvPr>
            <p:ph type="subTitle" idx="5"/>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E - Power Statement 1">
  <p:cSld name="OBJECT_2_1_1_2_1_1_1">
    <p:spTree>
      <p:nvGrpSpPr>
        <p:cNvPr id="1" name="Shape 463"/>
        <p:cNvGrpSpPr/>
        <p:nvPr/>
      </p:nvGrpSpPr>
      <p:grpSpPr>
        <a:xfrm>
          <a:off x="0" y="0"/>
          <a:ext cx="0" cy="0"/>
          <a:chOff x="0" y="0"/>
          <a:chExt cx="0" cy="0"/>
        </a:xfrm>
      </p:grpSpPr>
      <p:sp>
        <p:nvSpPr>
          <p:cNvPr id="464" name="Google Shape;464;p28"/>
          <p:cNvSpPr txBox="1">
            <a:spLocks noGrp="1"/>
          </p:cNvSpPr>
          <p:nvPr>
            <p:ph type="title"/>
          </p:nvPr>
        </p:nvSpPr>
        <p:spPr>
          <a:xfrm>
            <a:off x="1257296" y="401719"/>
            <a:ext cx="6629400" cy="42846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1"/>
              </a:buClr>
              <a:buSzPts val="2900"/>
              <a:buNone/>
              <a:defRPr sz="29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E - Power Statement 2">
  <p:cSld name="OBJECT_2_1_1_2_1_1_1_1">
    <p:bg>
      <p:bgPr>
        <a:solidFill>
          <a:schemeClr val="dk1"/>
        </a:solidFill>
        <a:effectLst/>
      </p:bgPr>
    </p:bg>
    <p:spTree>
      <p:nvGrpSpPr>
        <p:cNvPr id="1" name="Shape 465"/>
        <p:cNvGrpSpPr/>
        <p:nvPr/>
      </p:nvGrpSpPr>
      <p:grpSpPr>
        <a:xfrm>
          <a:off x="0" y="0"/>
          <a:ext cx="0" cy="0"/>
          <a:chOff x="0" y="0"/>
          <a:chExt cx="0" cy="0"/>
        </a:xfrm>
      </p:grpSpPr>
      <p:sp>
        <p:nvSpPr>
          <p:cNvPr id="466" name="Google Shape;466;p29"/>
          <p:cNvSpPr txBox="1">
            <a:spLocks noGrp="1"/>
          </p:cNvSpPr>
          <p:nvPr>
            <p:ph type="title"/>
          </p:nvPr>
        </p:nvSpPr>
        <p:spPr>
          <a:xfrm>
            <a:off x="1257296" y="401719"/>
            <a:ext cx="6629400" cy="42846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lt1"/>
              </a:buClr>
              <a:buSzPts val="2900"/>
              <a:buNone/>
              <a:defRPr sz="2900" i="0" u="none" strike="noStrike" cap="none">
                <a:solidFill>
                  <a:schemeClr val="l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E - Power Statement 4">
  <p:cSld name="OBJECT_2_1_1_2_1_1_1_1_1_1">
    <p:bg>
      <p:bgPr>
        <a:solidFill>
          <a:schemeClr val="accent1"/>
        </a:solidFill>
        <a:effectLst/>
      </p:bgPr>
    </p:bg>
    <p:spTree>
      <p:nvGrpSpPr>
        <p:cNvPr id="1" name="Shape 467"/>
        <p:cNvGrpSpPr/>
        <p:nvPr/>
      </p:nvGrpSpPr>
      <p:grpSpPr>
        <a:xfrm>
          <a:off x="0" y="0"/>
          <a:ext cx="0" cy="0"/>
          <a:chOff x="0" y="0"/>
          <a:chExt cx="0" cy="0"/>
        </a:xfrm>
      </p:grpSpPr>
      <p:sp>
        <p:nvSpPr>
          <p:cNvPr id="468" name="Google Shape;468;p30"/>
          <p:cNvSpPr txBox="1">
            <a:spLocks noGrp="1"/>
          </p:cNvSpPr>
          <p:nvPr>
            <p:ph type="title"/>
          </p:nvPr>
        </p:nvSpPr>
        <p:spPr>
          <a:xfrm>
            <a:off x="1257296" y="401719"/>
            <a:ext cx="6629400" cy="42846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lt1"/>
              </a:buClr>
              <a:buSzPts val="2900"/>
              <a:buNone/>
              <a:defRPr sz="2900" i="0" u="none" strike="noStrike" cap="none">
                <a:solidFill>
                  <a:schemeClr val="l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surance">
  <p:cSld name="TITLE_2_2_2">
    <p:spTree>
      <p:nvGrpSpPr>
        <p:cNvPr id="1" name="Shape 29"/>
        <p:cNvGrpSpPr/>
        <p:nvPr/>
      </p:nvGrpSpPr>
      <p:grpSpPr>
        <a:xfrm>
          <a:off x="0" y="0"/>
          <a:ext cx="0" cy="0"/>
          <a:chOff x="0" y="0"/>
          <a:chExt cx="0" cy="0"/>
        </a:xfrm>
      </p:grpSpPr>
      <p:sp>
        <p:nvSpPr>
          <p:cNvPr id="30" name="Google Shape;30;p4"/>
          <p:cNvSpPr txBox="1">
            <a:spLocks noGrp="1"/>
          </p:cNvSpPr>
          <p:nvPr>
            <p:ph type="ctrTitle"/>
          </p:nvPr>
        </p:nvSpPr>
        <p:spPr>
          <a:xfrm>
            <a:off x="571493" y="890231"/>
            <a:ext cx="4000500" cy="1790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900"/>
              <a:buFont typeface="Arial"/>
              <a:buNone/>
              <a:defRPr sz="39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1" name="Google Shape;31;p4"/>
          <p:cNvSpPr txBox="1">
            <a:spLocks noGrp="1"/>
          </p:cNvSpPr>
          <p:nvPr>
            <p:ph type="subTitle" idx="1"/>
          </p:nvPr>
        </p:nvSpPr>
        <p:spPr>
          <a:xfrm>
            <a:off x="571500" y="2876550"/>
            <a:ext cx="4628700" cy="918300"/>
          </a:xfrm>
          <a:prstGeom prst="rect">
            <a:avLst/>
          </a:prstGeom>
          <a:noFill/>
          <a:ln>
            <a:noFill/>
          </a:ln>
        </p:spPr>
        <p:txBody>
          <a:bodyPr spcFirstLastPara="1" wrap="square" lIns="0" tIns="0" rIns="0" bIns="0" anchor="t" anchorCtr="0">
            <a:noAutofit/>
          </a:bodyPr>
          <a:lstStyle>
            <a:lvl1pPr lvl="0" rtl="0">
              <a:lnSpc>
                <a:spcPct val="90000"/>
              </a:lnSpc>
              <a:spcBef>
                <a:spcPts val="800"/>
              </a:spcBef>
              <a:spcAft>
                <a:spcPts val="0"/>
              </a:spcAft>
              <a:buClr>
                <a:schemeClr val="dk1"/>
              </a:buClr>
              <a:buSzPts val="2100"/>
              <a:buNone/>
              <a:defRPr sz="2100"/>
            </a:lvl1pPr>
            <a:lvl2pPr lvl="1" algn="ctr" rtl="0">
              <a:lnSpc>
                <a:spcPct val="90000"/>
              </a:lnSpc>
              <a:spcBef>
                <a:spcPts val="400"/>
              </a:spcBef>
              <a:spcAft>
                <a:spcPts val="0"/>
              </a:spcAft>
              <a:buClr>
                <a:schemeClr val="dk1"/>
              </a:buClr>
              <a:buSzPts val="2100"/>
              <a:buNone/>
              <a:defRPr sz="2100"/>
            </a:lvl2pPr>
            <a:lvl3pPr lvl="2" algn="ctr" rtl="0">
              <a:lnSpc>
                <a:spcPct val="90000"/>
              </a:lnSpc>
              <a:spcBef>
                <a:spcPts val="400"/>
              </a:spcBef>
              <a:spcAft>
                <a:spcPts val="0"/>
              </a:spcAft>
              <a:buClr>
                <a:schemeClr val="dk1"/>
              </a:buClr>
              <a:buSzPts val="2100"/>
              <a:buNone/>
              <a:defRPr sz="2100"/>
            </a:lvl3pPr>
            <a:lvl4pPr lvl="3" algn="ctr" rtl="0">
              <a:lnSpc>
                <a:spcPct val="90000"/>
              </a:lnSpc>
              <a:spcBef>
                <a:spcPts val="400"/>
              </a:spcBef>
              <a:spcAft>
                <a:spcPts val="0"/>
              </a:spcAft>
              <a:buClr>
                <a:schemeClr val="dk1"/>
              </a:buClr>
              <a:buSzPts val="2100"/>
              <a:buNone/>
              <a:defRPr sz="2100"/>
            </a:lvl4pPr>
            <a:lvl5pPr lvl="4" algn="ctr" rtl="0">
              <a:lnSpc>
                <a:spcPct val="90000"/>
              </a:lnSpc>
              <a:spcBef>
                <a:spcPts val="400"/>
              </a:spcBef>
              <a:spcAft>
                <a:spcPts val="0"/>
              </a:spcAft>
              <a:buClr>
                <a:schemeClr val="dk1"/>
              </a:buClr>
              <a:buSzPts val="2100"/>
              <a:buNone/>
              <a:defRPr sz="2100"/>
            </a:lvl5pPr>
            <a:lvl6pPr lvl="5" algn="ctr" rtl="0">
              <a:lnSpc>
                <a:spcPct val="90000"/>
              </a:lnSpc>
              <a:spcBef>
                <a:spcPts val="400"/>
              </a:spcBef>
              <a:spcAft>
                <a:spcPts val="0"/>
              </a:spcAft>
              <a:buClr>
                <a:schemeClr val="dk1"/>
              </a:buClr>
              <a:buSzPts val="2100"/>
              <a:buNone/>
              <a:defRPr sz="2100"/>
            </a:lvl6pPr>
            <a:lvl7pPr lvl="6" algn="ctr" rtl="0">
              <a:lnSpc>
                <a:spcPct val="90000"/>
              </a:lnSpc>
              <a:spcBef>
                <a:spcPts val="400"/>
              </a:spcBef>
              <a:spcAft>
                <a:spcPts val="0"/>
              </a:spcAft>
              <a:buClr>
                <a:schemeClr val="dk1"/>
              </a:buClr>
              <a:buSzPts val="2100"/>
              <a:buNone/>
              <a:defRPr sz="2100"/>
            </a:lvl7pPr>
            <a:lvl8pPr lvl="7" algn="ctr" rtl="0">
              <a:lnSpc>
                <a:spcPct val="90000"/>
              </a:lnSpc>
              <a:spcBef>
                <a:spcPts val="400"/>
              </a:spcBef>
              <a:spcAft>
                <a:spcPts val="0"/>
              </a:spcAft>
              <a:buClr>
                <a:schemeClr val="dk1"/>
              </a:buClr>
              <a:buSzPts val="2100"/>
              <a:buNone/>
              <a:defRPr sz="2100"/>
            </a:lvl8pPr>
            <a:lvl9pPr lvl="8" algn="ctr" rtl="0">
              <a:lnSpc>
                <a:spcPct val="90000"/>
              </a:lnSpc>
              <a:spcBef>
                <a:spcPts val="400"/>
              </a:spcBef>
              <a:spcAft>
                <a:spcPts val="0"/>
              </a:spcAft>
              <a:buClr>
                <a:schemeClr val="dk1"/>
              </a:buClr>
              <a:buSzPts val="2100"/>
              <a:buNone/>
              <a:defRPr sz="2100"/>
            </a:lvl9pPr>
          </a:lstStyle>
          <a:p>
            <a:endParaRPr/>
          </a:p>
        </p:txBody>
      </p:sp>
      <p:cxnSp>
        <p:nvCxnSpPr>
          <p:cNvPr id="32" name="Google Shape;32;p4"/>
          <p:cNvCxnSpPr/>
          <p:nvPr/>
        </p:nvCxnSpPr>
        <p:spPr>
          <a:xfrm>
            <a:off x="571500" y="4212950"/>
            <a:ext cx="420300" cy="0"/>
          </a:xfrm>
          <a:prstGeom prst="straightConnector1">
            <a:avLst/>
          </a:prstGeom>
          <a:noFill/>
          <a:ln w="38100" cap="flat" cmpd="sng">
            <a:solidFill>
              <a:srgbClr val="FF6952"/>
            </a:solidFill>
            <a:prstDash val="solid"/>
            <a:round/>
            <a:headEnd type="none" w="med" len="med"/>
            <a:tailEnd type="none" w="med" len="med"/>
          </a:ln>
        </p:spPr>
      </p:cxnSp>
      <p:sp>
        <p:nvSpPr>
          <p:cNvPr id="33" name="Google Shape;33;p4"/>
          <p:cNvSpPr txBox="1">
            <a:spLocks noGrp="1"/>
          </p:cNvSpPr>
          <p:nvPr>
            <p:ph type="subTitle" idx="2"/>
          </p:nvPr>
        </p:nvSpPr>
        <p:spPr>
          <a:xfrm>
            <a:off x="571500" y="4317000"/>
            <a:ext cx="3947700" cy="369300"/>
          </a:xfrm>
          <a:prstGeom prst="rect">
            <a:avLst/>
          </a:prstGeom>
        </p:spPr>
        <p:txBody>
          <a:bodyPr spcFirstLastPara="1" wrap="square" lIns="0" tIns="0" rIns="0" bIns="0" anchor="t" anchorCtr="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34" name="Google Shape;34;p4"/>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pic>
        <p:nvPicPr>
          <p:cNvPr id="35" name="Google Shape;35;p4"/>
          <p:cNvPicPr preferRelativeResize="0"/>
          <p:nvPr/>
        </p:nvPicPr>
        <p:blipFill rotWithShape="1">
          <a:blip r:embed="rId2">
            <a:alphaModFix/>
          </a:blip>
          <a:srcRect l="15267" r="36080"/>
          <a:stretch/>
        </p:blipFill>
        <p:spPr>
          <a:xfrm>
            <a:off x="5427000" y="0"/>
            <a:ext cx="3717002" cy="5143501"/>
          </a:xfrm>
          <a:prstGeom prst="rect">
            <a:avLst/>
          </a:prstGeom>
          <a:noFill/>
          <a:ln>
            <a:noFill/>
          </a:ln>
        </p:spPr>
      </p:pic>
      <p:sp>
        <p:nvSpPr>
          <p:cNvPr id="36" name="Google Shape;36;p4"/>
          <p:cNvSpPr/>
          <p:nvPr/>
        </p:nvSpPr>
        <p:spPr>
          <a:xfrm rot="10800000">
            <a:off x="7734000" y="-152"/>
            <a:ext cx="1410000" cy="1450500"/>
          </a:xfrm>
          <a:prstGeom prst="rtTriangle">
            <a:avLst/>
          </a:prstGeom>
          <a:solidFill>
            <a:srgbClr val="FF5F46">
              <a:alpha val="7255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pic>
        <p:nvPicPr>
          <p:cNvPr id="37" name="Google Shape;37;p4"/>
          <p:cNvPicPr preferRelativeResize="0"/>
          <p:nvPr/>
        </p:nvPicPr>
        <p:blipFill>
          <a:blip r:embed="rId3">
            <a:alphaModFix/>
          </a:blip>
          <a:stretch>
            <a:fillRect/>
          </a:stretch>
        </p:blipFill>
        <p:spPr>
          <a:xfrm>
            <a:off x="5396300" y="42"/>
            <a:ext cx="1495120" cy="5143654"/>
          </a:xfrm>
          <a:prstGeom prst="rect">
            <a:avLst/>
          </a:prstGeom>
          <a:noFill/>
          <a:ln>
            <a:noFill/>
          </a:ln>
        </p:spPr>
      </p:pic>
      <p:sp>
        <p:nvSpPr>
          <p:cNvPr id="38" name="Google Shape;38;p4"/>
          <p:cNvSpPr/>
          <p:nvPr/>
        </p:nvSpPr>
        <p:spPr>
          <a:xfrm>
            <a:off x="6065972" y="4318252"/>
            <a:ext cx="1187400" cy="1221300"/>
          </a:xfrm>
          <a:prstGeom prst="ellipse">
            <a:avLst/>
          </a:prstGeom>
          <a:solidFill>
            <a:srgbClr val="FFAB00">
              <a:alpha val="7647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pic>
        <p:nvPicPr>
          <p:cNvPr id="39" name="Google Shape;39;p4"/>
          <p:cNvPicPr preferRelativeResize="0"/>
          <p:nvPr/>
        </p:nvPicPr>
        <p:blipFill>
          <a:blip r:embed="rId4">
            <a:alphaModFix/>
          </a:blip>
          <a:stretch>
            <a:fillRect/>
          </a:stretch>
        </p:blipFill>
        <p:spPr>
          <a:xfrm>
            <a:off x="486169" y="68207"/>
            <a:ext cx="2089352" cy="1082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Z - Closing Light">
  <p:cSld name="OBJECT_2_1_1_2_1_1_1_2">
    <p:spTree>
      <p:nvGrpSpPr>
        <p:cNvPr id="1" name="Shape 469"/>
        <p:cNvGrpSpPr/>
        <p:nvPr/>
      </p:nvGrpSpPr>
      <p:grpSpPr>
        <a:xfrm>
          <a:off x="0" y="0"/>
          <a:ext cx="0" cy="0"/>
          <a:chOff x="0" y="0"/>
          <a:chExt cx="0" cy="0"/>
        </a:xfrm>
      </p:grpSpPr>
      <p:pic>
        <p:nvPicPr>
          <p:cNvPr id="470" name="Google Shape;470;p31"/>
          <p:cNvPicPr preferRelativeResize="0"/>
          <p:nvPr/>
        </p:nvPicPr>
        <p:blipFill rotWithShape="1">
          <a:blip r:embed="rId2">
            <a:alphaModFix/>
          </a:blip>
          <a:srcRect/>
          <a:stretch/>
        </p:blipFill>
        <p:spPr>
          <a:xfrm>
            <a:off x="3263498" y="2364352"/>
            <a:ext cx="2617026" cy="4148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Z - Closing Dark">
  <p:cSld name="OBJECT_2_1_1_2_1_1_1_1_2">
    <p:bg>
      <p:bgPr>
        <a:solidFill>
          <a:schemeClr val="dk1"/>
        </a:solidFill>
        <a:effectLst/>
      </p:bgPr>
    </p:bg>
    <p:spTree>
      <p:nvGrpSpPr>
        <p:cNvPr id="1" name="Shape 471"/>
        <p:cNvGrpSpPr/>
        <p:nvPr/>
      </p:nvGrpSpPr>
      <p:grpSpPr>
        <a:xfrm>
          <a:off x="0" y="0"/>
          <a:ext cx="0" cy="0"/>
          <a:chOff x="0" y="0"/>
          <a:chExt cx="0" cy="0"/>
        </a:xfrm>
      </p:grpSpPr>
      <p:pic>
        <p:nvPicPr>
          <p:cNvPr id="472" name="Google Shape;472;p32"/>
          <p:cNvPicPr preferRelativeResize="0"/>
          <p:nvPr/>
        </p:nvPicPr>
        <p:blipFill>
          <a:blip r:embed="rId2">
            <a:alphaModFix/>
          </a:blip>
          <a:stretch>
            <a:fillRect/>
          </a:stretch>
        </p:blipFill>
        <p:spPr>
          <a:xfrm>
            <a:off x="3268258" y="2364351"/>
            <a:ext cx="2607468" cy="414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mall title - half page">
  <p:cSld name="Small title - half page">
    <p:spTree>
      <p:nvGrpSpPr>
        <p:cNvPr id="1" name="Shape 473"/>
        <p:cNvGrpSpPr/>
        <p:nvPr/>
      </p:nvGrpSpPr>
      <p:grpSpPr>
        <a:xfrm>
          <a:off x="0" y="0"/>
          <a:ext cx="0" cy="0"/>
          <a:chOff x="0" y="0"/>
          <a:chExt cx="0" cy="0"/>
        </a:xfrm>
      </p:grpSpPr>
      <p:sp>
        <p:nvSpPr>
          <p:cNvPr id="474" name="Google Shape;474;p33"/>
          <p:cNvSpPr/>
          <p:nvPr/>
        </p:nvSpPr>
        <p:spPr>
          <a:xfrm>
            <a:off x="7362823" y="1586083"/>
            <a:ext cx="1358700" cy="3241200"/>
          </a:xfrm>
          <a:prstGeom prst="rect">
            <a:avLst/>
          </a:prstGeom>
          <a:solidFill>
            <a:schemeClr val="lt2"/>
          </a:solidFill>
          <a:ln>
            <a:noFill/>
          </a:ln>
        </p:spPr>
        <p:txBody>
          <a:bodyPr spcFirstLastPara="1" wrap="square" lIns="134475" tIns="107575" rIns="134475" bIns="107575" anchor="t" anchorCtr="0">
            <a:noAutofit/>
          </a:bodyPr>
          <a:lstStyle/>
          <a:p>
            <a:pPr marL="0" marR="0" lvl="0" indent="0" algn="l" rtl="0">
              <a:spcBef>
                <a:spcPts val="0"/>
              </a:spcBef>
              <a:spcAft>
                <a:spcPts val="0"/>
              </a:spcAft>
              <a:buNone/>
            </a:pPr>
            <a:endParaRPr sz="1500" b="0" i="0" u="none" strike="noStrike" cap="none">
              <a:solidFill>
                <a:srgbClr val="FFFFFF"/>
              </a:solidFill>
              <a:latin typeface="Quattrocento Sans"/>
              <a:ea typeface="Quattrocento Sans"/>
              <a:cs typeface="Quattrocento Sans"/>
              <a:sym typeface="Quattrocento Sans"/>
            </a:endParaRPr>
          </a:p>
        </p:txBody>
      </p:sp>
      <p:sp>
        <p:nvSpPr>
          <p:cNvPr id="475" name="Google Shape;475;p33"/>
          <p:cNvSpPr txBox="1">
            <a:spLocks noGrp="1"/>
          </p:cNvSpPr>
          <p:nvPr>
            <p:ph type="title"/>
          </p:nvPr>
        </p:nvSpPr>
        <p:spPr>
          <a:xfrm>
            <a:off x="438150" y="342900"/>
            <a:ext cx="7402200" cy="364500"/>
          </a:xfrm>
          <a:prstGeom prst="rect">
            <a:avLst/>
          </a:prstGeom>
          <a:noFill/>
          <a:ln>
            <a:noFill/>
          </a:ln>
        </p:spPr>
        <p:txBody>
          <a:bodyPr spcFirstLastPara="1" wrap="square" lIns="0" tIns="47050" rIns="0" bIns="0" anchor="t" anchorCtr="0">
            <a:noAutofit/>
          </a:bodyPr>
          <a:lstStyle>
            <a:lvl1pPr lvl="0" algn="l" rtl="0">
              <a:lnSpc>
                <a:spcPct val="100000"/>
              </a:lnSpc>
              <a:spcBef>
                <a:spcPts val="0"/>
              </a:spcBef>
              <a:spcAft>
                <a:spcPts val="0"/>
              </a:spcAft>
              <a:buClr>
                <a:schemeClr val="dk1"/>
              </a:buClr>
              <a:buSzPts val="2100"/>
              <a:buFont typeface="Quattrocento Sans"/>
              <a:buNone/>
              <a:defRPr sz="2100">
                <a:latin typeface="Quattrocento Sans"/>
                <a:ea typeface="Quattrocento Sans"/>
                <a:cs typeface="Quattrocento Sans"/>
                <a:sym typeface="Quattrocento San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76" name="Google Shape;476;p33"/>
          <p:cNvSpPr>
            <a:spLocks noGrp="1"/>
          </p:cNvSpPr>
          <p:nvPr>
            <p:ph type="pic" idx="2"/>
          </p:nvPr>
        </p:nvSpPr>
        <p:spPr>
          <a:xfrm>
            <a:off x="7840216" y="330370"/>
            <a:ext cx="881400" cy="376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00"/>
              </a:spcBef>
              <a:spcAft>
                <a:spcPts val="0"/>
              </a:spcAft>
              <a:buClr>
                <a:srgbClr val="797979"/>
              </a:buClr>
              <a:buSzPts val="500"/>
              <a:buFont typeface="Noto Sans Symbols"/>
              <a:buNone/>
              <a:defRPr sz="600" b="0" i="0" u="none" strike="noStrike" cap="none">
                <a:solidFill>
                  <a:srgbClr val="797979"/>
                </a:solidFill>
                <a:latin typeface="Quattrocento Sans"/>
                <a:ea typeface="Quattrocento Sans"/>
                <a:cs typeface="Quattrocento Sans"/>
                <a:sym typeface="Quattrocento Sans"/>
              </a:defRPr>
            </a:lvl1pPr>
            <a:lvl2pPr marR="0" lvl="1" algn="l" rtl="0">
              <a:lnSpc>
                <a:spcPct val="100000"/>
              </a:lnSpc>
              <a:spcBef>
                <a:spcPts val="300"/>
              </a:spcBef>
              <a:spcAft>
                <a:spcPts val="0"/>
              </a:spcAft>
              <a:buClr>
                <a:schemeClr val="dk1"/>
              </a:buClr>
              <a:buSzPts val="1300"/>
              <a:buFont typeface="Noto Sans Symbols"/>
              <a:buChar char="·"/>
              <a:defRPr sz="15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200"/>
              </a:spcBef>
              <a:spcAft>
                <a:spcPts val="0"/>
              </a:spcAft>
              <a:buClr>
                <a:schemeClr val="dk1"/>
              </a:buClr>
              <a:buSzPts val="1100"/>
              <a:buFont typeface="Noto Sans Symbols"/>
              <a:buChar char="·"/>
              <a:defRPr sz="12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200"/>
              </a:spcBef>
              <a:spcAft>
                <a:spcPts val="0"/>
              </a:spcAft>
              <a:buClr>
                <a:schemeClr val="dk1"/>
              </a:buClr>
              <a:buSzPts val="900"/>
              <a:buFont typeface="Noto Sans Symbols"/>
              <a:buChar char="·"/>
              <a:defRPr sz="10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200"/>
              </a:spcBef>
              <a:spcAft>
                <a:spcPts val="0"/>
              </a:spcAft>
              <a:buClr>
                <a:schemeClr val="dk1"/>
              </a:buClr>
              <a:buSzPts val="900"/>
              <a:buFont typeface="Noto Sans Symbols"/>
              <a:buChar char="·"/>
              <a:defRPr sz="1000" b="0" i="0" u="none" strike="noStrike" cap="none">
                <a:solidFill>
                  <a:schemeClr val="dk1"/>
                </a:solidFill>
                <a:latin typeface="Quattrocento Sans"/>
                <a:ea typeface="Quattrocento Sans"/>
                <a:cs typeface="Quattrocento Sans"/>
                <a:sym typeface="Quattrocento Sans"/>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477" name="Google Shape;477;p33"/>
          <p:cNvSpPr txBox="1">
            <a:spLocks noGrp="1"/>
          </p:cNvSpPr>
          <p:nvPr>
            <p:ph type="body" idx="1"/>
          </p:nvPr>
        </p:nvSpPr>
        <p:spPr>
          <a:xfrm>
            <a:off x="437708" y="778646"/>
            <a:ext cx="8283900" cy="181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1100"/>
              <a:buNone/>
              <a:defRPr sz="1200">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marL="1371600" lvl="2"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marL="1828800" lvl="3"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marL="2286000" lvl="4"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sp>
        <p:nvSpPr>
          <p:cNvPr id="478" name="Google Shape;478;p33"/>
          <p:cNvSpPr txBox="1">
            <a:spLocks noGrp="1"/>
          </p:cNvSpPr>
          <p:nvPr>
            <p:ph type="body" idx="3"/>
          </p:nvPr>
        </p:nvSpPr>
        <p:spPr>
          <a:xfrm>
            <a:off x="655904" y="1238234"/>
            <a:ext cx="3019800" cy="181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2"/>
              </a:buClr>
              <a:buSzPts val="1100"/>
              <a:buNone/>
              <a:defRPr sz="1200">
                <a:solidFill>
                  <a:schemeClr val="accent2"/>
                </a:solidFill>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marL="1371600" lvl="2"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marL="1828800" lvl="3"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marL="2286000" lvl="4"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cxnSp>
        <p:nvCxnSpPr>
          <p:cNvPr id="479" name="Google Shape;479;p33"/>
          <p:cNvCxnSpPr/>
          <p:nvPr/>
        </p:nvCxnSpPr>
        <p:spPr>
          <a:xfrm>
            <a:off x="437708" y="1484348"/>
            <a:ext cx="3252900" cy="0"/>
          </a:xfrm>
          <a:prstGeom prst="straightConnector1">
            <a:avLst/>
          </a:prstGeom>
          <a:noFill/>
          <a:ln w="12700" cap="flat" cmpd="sng">
            <a:solidFill>
              <a:schemeClr val="accent2"/>
            </a:solidFill>
            <a:prstDash val="solid"/>
            <a:round/>
            <a:headEnd type="none" w="sm" len="sm"/>
            <a:tailEnd type="none" w="sm" len="sm"/>
          </a:ln>
        </p:spPr>
      </p:cxnSp>
      <p:sp>
        <p:nvSpPr>
          <p:cNvPr id="480" name="Google Shape;480;p33"/>
          <p:cNvSpPr txBox="1">
            <a:spLocks noGrp="1"/>
          </p:cNvSpPr>
          <p:nvPr>
            <p:ph type="body" idx="4"/>
          </p:nvPr>
        </p:nvSpPr>
        <p:spPr>
          <a:xfrm>
            <a:off x="437708" y="1563129"/>
            <a:ext cx="3237900" cy="1388700"/>
          </a:xfrm>
          <a:prstGeom prst="rect">
            <a:avLst/>
          </a:prstGeom>
          <a:solidFill>
            <a:schemeClr val="lt2"/>
          </a:solidFill>
          <a:ln>
            <a:noFill/>
          </a:ln>
        </p:spPr>
        <p:txBody>
          <a:bodyPr spcFirstLastPara="1" wrap="square" lIns="134475" tIns="134475" rIns="134475" bIns="134475" anchor="t" anchorCtr="0">
            <a:noAutofit/>
          </a:bodyPr>
          <a:lstStyle>
            <a:lvl1pPr marL="457200" lvl="0" indent="-279400" algn="l" rtl="0">
              <a:lnSpc>
                <a:spcPct val="100000"/>
              </a:lnSpc>
              <a:spcBef>
                <a:spcPts val="0"/>
              </a:spcBef>
              <a:spcAft>
                <a:spcPts val="0"/>
              </a:spcAft>
              <a:buClr>
                <a:schemeClr val="accent2"/>
              </a:buClr>
              <a:buSzPts val="800"/>
              <a:buFont typeface="Arial"/>
              <a:buChar char="•"/>
              <a:defRPr sz="900">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800"/>
              <a:buNone/>
              <a:defRPr sz="900"/>
            </a:lvl2pPr>
            <a:lvl3pPr marL="1371600" lvl="2" indent="-228600" algn="l" rtl="0">
              <a:lnSpc>
                <a:spcPct val="100000"/>
              </a:lnSpc>
              <a:spcBef>
                <a:spcPts val="200"/>
              </a:spcBef>
              <a:spcAft>
                <a:spcPts val="0"/>
              </a:spcAft>
              <a:buClr>
                <a:schemeClr val="dk1"/>
              </a:buClr>
              <a:buSzPts val="800"/>
              <a:buNone/>
              <a:defRPr sz="900"/>
            </a:lvl3pPr>
            <a:lvl4pPr marL="1828800" lvl="3" indent="-228600" algn="l" rtl="0">
              <a:lnSpc>
                <a:spcPct val="100000"/>
              </a:lnSpc>
              <a:spcBef>
                <a:spcPts val="200"/>
              </a:spcBef>
              <a:spcAft>
                <a:spcPts val="0"/>
              </a:spcAft>
              <a:buClr>
                <a:schemeClr val="dk1"/>
              </a:buClr>
              <a:buSzPts val="800"/>
              <a:buNone/>
              <a:defRPr sz="900"/>
            </a:lvl4pPr>
            <a:lvl5pPr marL="2286000" lvl="4" indent="-228600" algn="l" rtl="0">
              <a:lnSpc>
                <a:spcPct val="100000"/>
              </a:lnSpc>
              <a:spcBef>
                <a:spcPts val="200"/>
              </a:spcBef>
              <a:spcAft>
                <a:spcPts val="0"/>
              </a:spcAft>
              <a:buClr>
                <a:schemeClr val="dk1"/>
              </a:buClr>
              <a:buSzPts val="800"/>
              <a:buNone/>
              <a:defRPr sz="900"/>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sp>
        <p:nvSpPr>
          <p:cNvPr id="481" name="Google Shape;481;p33"/>
          <p:cNvSpPr txBox="1">
            <a:spLocks noGrp="1"/>
          </p:cNvSpPr>
          <p:nvPr>
            <p:ph type="body" idx="5"/>
          </p:nvPr>
        </p:nvSpPr>
        <p:spPr>
          <a:xfrm>
            <a:off x="4167610" y="1238234"/>
            <a:ext cx="2969400" cy="181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2"/>
              </a:buClr>
              <a:buSzPts val="1100"/>
              <a:buNone/>
              <a:defRPr sz="1200">
                <a:solidFill>
                  <a:schemeClr val="accent2"/>
                </a:solidFill>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marL="1371600" lvl="2"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marL="1828800" lvl="3"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marL="2286000" lvl="4"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cxnSp>
        <p:nvCxnSpPr>
          <p:cNvPr id="482" name="Google Shape;482;p33"/>
          <p:cNvCxnSpPr/>
          <p:nvPr/>
        </p:nvCxnSpPr>
        <p:spPr>
          <a:xfrm>
            <a:off x="3899150" y="1484348"/>
            <a:ext cx="3252900" cy="0"/>
          </a:xfrm>
          <a:prstGeom prst="straightConnector1">
            <a:avLst/>
          </a:prstGeom>
          <a:noFill/>
          <a:ln w="12700" cap="flat" cmpd="sng">
            <a:solidFill>
              <a:schemeClr val="accent2"/>
            </a:solidFill>
            <a:prstDash val="solid"/>
            <a:round/>
            <a:headEnd type="none" w="sm" len="sm"/>
            <a:tailEnd type="none" w="sm" len="sm"/>
          </a:ln>
        </p:spPr>
      </p:cxnSp>
      <p:sp>
        <p:nvSpPr>
          <p:cNvPr id="483" name="Google Shape;483;p33"/>
          <p:cNvSpPr txBox="1">
            <a:spLocks noGrp="1"/>
          </p:cNvSpPr>
          <p:nvPr>
            <p:ph type="body" idx="6"/>
          </p:nvPr>
        </p:nvSpPr>
        <p:spPr>
          <a:xfrm>
            <a:off x="3899150" y="1563129"/>
            <a:ext cx="3237900" cy="1388700"/>
          </a:xfrm>
          <a:prstGeom prst="rect">
            <a:avLst/>
          </a:prstGeom>
          <a:solidFill>
            <a:schemeClr val="lt2"/>
          </a:solidFill>
          <a:ln>
            <a:noFill/>
          </a:ln>
        </p:spPr>
        <p:txBody>
          <a:bodyPr spcFirstLastPara="1" wrap="square" lIns="134475" tIns="134475" rIns="134475" bIns="134475" anchor="t" anchorCtr="0">
            <a:noAutofit/>
          </a:bodyPr>
          <a:lstStyle>
            <a:lvl1pPr marL="457200" lvl="0" indent="-279400" algn="l" rtl="0">
              <a:lnSpc>
                <a:spcPct val="100000"/>
              </a:lnSpc>
              <a:spcBef>
                <a:spcPts val="0"/>
              </a:spcBef>
              <a:spcAft>
                <a:spcPts val="0"/>
              </a:spcAft>
              <a:buClr>
                <a:schemeClr val="accent2"/>
              </a:buClr>
              <a:buSzPts val="800"/>
              <a:buFont typeface="Arial"/>
              <a:buChar char="•"/>
              <a:defRPr sz="900">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800"/>
              <a:buNone/>
              <a:defRPr sz="900"/>
            </a:lvl2pPr>
            <a:lvl3pPr marL="1371600" lvl="2" indent="-228600" algn="l" rtl="0">
              <a:lnSpc>
                <a:spcPct val="100000"/>
              </a:lnSpc>
              <a:spcBef>
                <a:spcPts val="200"/>
              </a:spcBef>
              <a:spcAft>
                <a:spcPts val="0"/>
              </a:spcAft>
              <a:buClr>
                <a:schemeClr val="dk1"/>
              </a:buClr>
              <a:buSzPts val="800"/>
              <a:buNone/>
              <a:defRPr sz="900"/>
            </a:lvl3pPr>
            <a:lvl4pPr marL="1828800" lvl="3" indent="-228600" algn="l" rtl="0">
              <a:lnSpc>
                <a:spcPct val="100000"/>
              </a:lnSpc>
              <a:spcBef>
                <a:spcPts val="200"/>
              </a:spcBef>
              <a:spcAft>
                <a:spcPts val="0"/>
              </a:spcAft>
              <a:buClr>
                <a:schemeClr val="dk1"/>
              </a:buClr>
              <a:buSzPts val="800"/>
              <a:buNone/>
              <a:defRPr sz="900"/>
            </a:lvl4pPr>
            <a:lvl5pPr marL="2286000" lvl="4" indent="-228600" algn="l" rtl="0">
              <a:lnSpc>
                <a:spcPct val="100000"/>
              </a:lnSpc>
              <a:spcBef>
                <a:spcPts val="200"/>
              </a:spcBef>
              <a:spcAft>
                <a:spcPts val="0"/>
              </a:spcAft>
              <a:buClr>
                <a:schemeClr val="dk1"/>
              </a:buClr>
              <a:buSzPts val="800"/>
              <a:buNone/>
              <a:defRPr sz="900"/>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sp>
        <p:nvSpPr>
          <p:cNvPr id="484" name="Google Shape;484;p33"/>
          <p:cNvSpPr txBox="1">
            <a:spLocks noGrp="1"/>
          </p:cNvSpPr>
          <p:nvPr>
            <p:ph type="body" idx="7"/>
          </p:nvPr>
        </p:nvSpPr>
        <p:spPr>
          <a:xfrm>
            <a:off x="706168" y="3102691"/>
            <a:ext cx="2969400" cy="181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2"/>
              </a:buClr>
              <a:buSzPts val="1100"/>
              <a:buNone/>
              <a:defRPr sz="1200">
                <a:solidFill>
                  <a:schemeClr val="accent2"/>
                </a:solidFill>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marL="1371600" lvl="2"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marL="1828800" lvl="3"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marL="2286000" lvl="4"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cxnSp>
        <p:nvCxnSpPr>
          <p:cNvPr id="485" name="Google Shape;485;p33"/>
          <p:cNvCxnSpPr/>
          <p:nvPr/>
        </p:nvCxnSpPr>
        <p:spPr>
          <a:xfrm>
            <a:off x="437708" y="3348805"/>
            <a:ext cx="3252900" cy="0"/>
          </a:xfrm>
          <a:prstGeom prst="straightConnector1">
            <a:avLst/>
          </a:prstGeom>
          <a:noFill/>
          <a:ln w="12700" cap="flat" cmpd="sng">
            <a:solidFill>
              <a:schemeClr val="accent2"/>
            </a:solidFill>
            <a:prstDash val="solid"/>
            <a:round/>
            <a:headEnd type="none" w="sm" len="sm"/>
            <a:tailEnd type="none" w="sm" len="sm"/>
          </a:ln>
        </p:spPr>
      </p:cxnSp>
      <p:sp>
        <p:nvSpPr>
          <p:cNvPr id="486" name="Google Shape;486;p33"/>
          <p:cNvSpPr txBox="1">
            <a:spLocks noGrp="1"/>
          </p:cNvSpPr>
          <p:nvPr>
            <p:ph type="body" idx="8"/>
          </p:nvPr>
        </p:nvSpPr>
        <p:spPr>
          <a:xfrm>
            <a:off x="437708" y="3427585"/>
            <a:ext cx="3237900" cy="1388700"/>
          </a:xfrm>
          <a:prstGeom prst="rect">
            <a:avLst/>
          </a:prstGeom>
          <a:solidFill>
            <a:schemeClr val="lt2"/>
          </a:solidFill>
          <a:ln>
            <a:noFill/>
          </a:ln>
        </p:spPr>
        <p:txBody>
          <a:bodyPr spcFirstLastPara="1" wrap="square" lIns="134475" tIns="134475" rIns="134475" bIns="134475" anchor="t" anchorCtr="0">
            <a:noAutofit/>
          </a:bodyPr>
          <a:lstStyle>
            <a:lvl1pPr marL="457200" lvl="0" indent="-279400" algn="l" rtl="0">
              <a:lnSpc>
                <a:spcPct val="100000"/>
              </a:lnSpc>
              <a:spcBef>
                <a:spcPts val="0"/>
              </a:spcBef>
              <a:spcAft>
                <a:spcPts val="0"/>
              </a:spcAft>
              <a:buClr>
                <a:schemeClr val="accent2"/>
              </a:buClr>
              <a:buSzPts val="800"/>
              <a:buFont typeface="Arial"/>
              <a:buChar char="•"/>
              <a:defRPr sz="900">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800"/>
              <a:buNone/>
              <a:defRPr sz="900"/>
            </a:lvl2pPr>
            <a:lvl3pPr marL="1371600" lvl="2" indent="-228600" algn="l" rtl="0">
              <a:lnSpc>
                <a:spcPct val="100000"/>
              </a:lnSpc>
              <a:spcBef>
                <a:spcPts val="200"/>
              </a:spcBef>
              <a:spcAft>
                <a:spcPts val="0"/>
              </a:spcAft>
              <a:buClr>
                <a:schemeClr val="dk1"/>
              </a:buClr>
              <a:buSzPts val="800"/>
              <a:buNone/>
              <a:defRPr sz="900"/>
            </a:lvl3pPr>
            <a:lvl4pPr marL="1828800" lvl="3" indent="-228600" algn="l" rtl="0">
              <a:lnSpc>
                <a:spcPct val="100000"/>
              </a:lnSpc>
              <a:spcBef>
                <a:spcPts val="200"/>
              </a:spcBef>
              <a:spcAft>
                <a:spcPts val="0"/>
              </a:spcAft>
              <a:buClr>
                <a:schemeClr val="dk1"/>
              </a:buClr>
              <a:buSzPts val="800"/>
              <a:buNone/>
              <a:defRPr sz="900"/>
            </a:lvl4pPr>
            <a:lvl5pPr marL="2286000" lvl="4" indent="-228600" algn="l" rtl="0">
              <a:lnSpc>
                <a:spcPct val="100000"/>
              </a:lnSpc>
              <a:spcBef>
                <a:spcPts val="200"/>
              </a:spcBef>
              <a:spcAft>
                <a:spcPts val="0"/>
              </a:spcAft>
              <a:buClr>
                <a:schemeClr val="dk1"/>
              </a:buClr>
              <a:buSzPts val="800"/>
              <a:buNone/>
              <a:defRPr sz="900"/>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sp>
        <p:nvSpPr>
          <p:cNvPr id="487" name="Google Shape;487;p33"/>
          <p:cNvSpPr txBox="1">
            <a:spLocks noGrp="1"/>
          </p:cNvSpPr>
          <p:nvPr>
            <p:ph type="body" idx="9"/>
          </p:nvPr>
        </p:nvSpPr>
        <p:spPr>
          <a:xfrm>
            <a:off x="4167610" y="3102691"/>
            <a:ext cx="2969400" cy="181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2"/>
              </a:buClr>
              <a:buSzPts val="1100"/>
              <a:buNone/>
              <a:defRPr sz="1200">
                <a:solidFill>
                  <a:schemeClr val="accent2"/>
                </a:solidFill>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900"/>
              <a:buNone/>
              <a:defRPr sz="1000">
                <a:latin typeface="Quattrocento Sans"/>
                <a:ea typeface="Quattrocento Sans"/>
                <a:cs typeface="Quattrocento Sans"/>
                <a:sym typeface="Quattrocento Sans"/>
              </a:defRPr>
            </a:lvl2pPr>
            <a:lvl3pPr marL="1371600" lvl="2"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3pPr>
            <a:lvl4pPr marL="1828800" lvl="3"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4pPr>
            <a:lvl5pPr marL="2286000" lvl="4" indent="-228600" algn="l" rtl="0">
              <a:lnSpc>
                <a:spcPct val="100000"/>
              </a:lnSpc>
              <a:spcBef>
                <a:spcPts val="200"/>
              </a:spcBef>
              <a:spcAft>
                <a:spcPts val="0"/>
              </a:spcAft>
              <a:buClr>
                <a:schemeClr val="dk1"/>
              </a:buClr>
              <a:buSzPts val="900"/>
              <a:buNone/>
              <a:defRPr sz="1000">
                <a:latin typeface="Quattrocento Sans"/>
                <a:ea typeface="Quattrocento Sans"/>
                <a:cs typeface="Quattrocento Sans"/>
                <a:sym typeface="Quattrocento Sans"/>
              </a:defRPr>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cxnSp>
        <p:nvCxnSpPr>
          <p:cNvPr id="488" name="Google Shape;488;p33"/>
          <p:cNvCxnSpPr/>
          <p:nvPr/>
        </p:nvCxnSpPr>
        <p:spPr>
          <a:xfrm>
            <a:off x="3899150" y="3348805"/>
            <a:ext cx="3252900" cy="0"/>
          </a:xfrm>
          <a:prstGeom prst="straightConnector1">
            <a:avLst/>
          </a:prstGeom>
          <a:noFill/>
          <a:ln w="12700" cap="flat" cmpd="sng">
            <a:solidFill>
              <a:schemeClr val="accent2"/>
            </a:solidFill>
            <a:prstDash val="solid"/>
            <a:round/>
            <a:headEnd type="none" w="sm" len="sm"/>
            <a:tailEnd type="none" w="sm" len="sm"/>
          </a:ln>
        </p:spPr>
      </p:cxnSp>
      <p:sp>
        <p:nvSpPr>
          <p:cNvPr id="489" name="Google Shape;489;p33"/>
          <p:cNvSpPr txBox="1">
            <a:spLocks noGrp="1"/>
          </p:cNvSpPr>
          <p:nvPr>
            <p:ph type="body" idx="13"/>
          </p:nvPr>
        </p:nvSpPr>
        <p:spPr>
          <a:xfrm>
            <a:off x="3899150" y="3427585"/>
            <a:ext cx="3237900" cy="1388700"/>
          </a:xfrm>
          <a:prstGeom prst="rect">
            <a:avLst/>
          </a:prstGeom>
          <a:solidFill>
            <a:schemeClr val="lt2"/>
          </a:solidFill>
          <a:ln>
            <a:noFill/>
          </a:ln>
        </p:spPr>
        <p:txBody>
          <a:bodyPr spcFirstLastPara="1" wrap="square" lIns="134475" tIns="134475" rIns="134475" bIns="134475" anchor="t" anchorCtr="0">
            <a:noAutofit/>
          </a:bodyPr>
          <a:lstStyle>
            <a:lvl1pPr marL="457200" lvl="0" indent="-279400" algn="l" rtl="0">
              <a:lnSpc>
                <a:spcPct val="100000"/>
              </a:lnSpc>
              <a:spcBef>
                <a:spcPts val="0"/>
              </a:spcBef>
              <a:spcAft>
                <a:spcPts val="0"/>
              </a:spcAft>
              <a:buClr>
                <a:schemeClr val="accent2"/>
              </a:buClr>
              <a:buSzPts val="800"/>
              <a:buFont typeface="Arial"/>
              <a:buChar char="•"/>
              <a:defRPr sz="900">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800"/>
              <a:buNone/>
              <a:defRPr sz="900"/>
            </a:lvl2pPr>
            <a:lvl3pPr marL="1371600" lvl="2" indent="-228600" algn="l" rtl="0">
              <a:lnSpc>
                <a:spcPct val="100000"/>
              </a:lnSpc>
              <a:spcBef>
                <a:spcPts val="200"/>
              </a:spcBef>
              <a:spcAft>
                <a:spcPts val="0"/>
              </a:spcAft>
              <a:buClr>
                <a:schemeClr val="dk1"/>
              </a:buClr>
              <a:buSzPts val="800"/>
              <a:buNone/>
              <a:defRPr sz="900"/>
            </a:lvl3pPr>
            <a:lvl4pPr marL="1828800" lvl="3" indent="-228600" algn="l" rtl="0">
              <a:lnSpc>
                <a:spcPct val="100000"/>
              </a:lnSpc>
              <a:spcBef>
                <a:spcPts val="200"/>
              </a:spcBef>
              <a:spcAft>
                <a:spcPts val="0"/>
              </a:spcAft>
              <a:buClr>
                <a:schemeClr val="dk1"/>
              </a:buClr>
              <a:buSzPts val="800"/>
              <a:buNone/>
              <a:defRPr sz="900"/>
            </a:lvl4pPr>
            <a:lvl5pPr marL="2286000" lvl="4" indent="-228600" algn="l" rtl="0">
              <a:lnSpc>
                <a:spcPct val="100000"/>
              </a:lnSpc>
              <a:spcBef>
                <a:spcPts val="200"/>
              </a:spcBef>
              <a:spcAft>
                <a:spcPts val="0"/>
              </a:spcAft>
              <a:buClr>
                <a:schemeClr val="dk1"/>
              </a:buClr>
              <a:buSzPts val="800"/>
              <a:buNone/>
              <a:defRPr sz="900"/>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sp>
        <p:nvSpPr>
          <p:cNvPr id="490" name="Google Shape;490;p33"/>
          <p:cNvSpPr txBox="1">
            <a:spLocks noGrp="1"/>
          </p:cNvSpPr>
          <p:nvPr>
            <p:ph type="body" idx="14"/>
          </p:nvPr>
        </p:nvSpPr>
        <p:spPr>
          <a:xfrm>
            <a:off x="7629052" y="1238235"/>
            <a:ext cx="1092300" cy="181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2"/>
              </a:buClr>
              <a:buSzPts val="1100"/>
              <a:buFont typeface="Arial"/>
              <a:buNone/>
              <a:defRPr sz="1200">
                <a:solidFill>
                  <a:schemeClr val="accent2"/>
                </a:solidFill>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800"/>
              <a:buNone/>
              <a:defRPr sz="900"/>
            </a:lvl2pPr>
            <a:lvl3pPr marL="1371600" lvl="2" indent="-228600" algn="l" rtl="0">
              <a:lnSpc>
                <a:spcPct val="100000"/>
              </a:lnSpc>
              <a:spcBef>
                <a:spcPts val="200"/>
              </a:spcBef>
              <a:spcAft>
                <a:spcPts val="0"/>
              </a:spcAft>
              <a:buClr>
                <a:schemeClr val="dk1"/>
              </a:buClr>
              <a:buSzPts val="800"/>
              <a:buNone/>
              <a:defRPr sz="900"/>
            </a:lvl3pPr>
            <a:lvl4pPr marL="1828800" lvl="3" indent="-228600" algn="l" rtl="0">
              <a:lnSpc>
                <a:spcPct val="100000"/>
              </a:lnSpc>
              <a:spcBef>
                <a:spcPts val="200"/>
              </a:spcBef>
              <a:spcAft>
                <a:spcPts val="0"/>
              </a:spcAft>
              <a:buClr>
                <a:schemeClr val="dk1"/>
              </a:buClr>
              <a:buSzPts val="800"/>
              <a:buNone/>
              <a:defRPr sz="900"/>
            </a:lvl4pPr>
            <a:lvl5pPr marL="2286000" lvl="4" indent="-228600" algn="l" rtl="0">
              <a:lnSpc>
                <a:spcPct val="100000"/>
              </a:lnSpc>
              <a:spcBef>
                <a:spcPts val="200"/>
              </a:spcBef>
              <a:spcAft>
                <a:spcPts val="0"/>
              </a:spcAft>
              <a:buClr>
                <a:schemeClr val="dk1"/>
              </a:buClr>
              <a:buSzPts val="800"/>
              <a:buNone/>
              <a:defRPr sz="900"/>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sp>
        <p:nvSpPr>
          <p:cNvPr id="491" name="Google Shape;491;p33"/>
          <p:cNvSpPr txBox="1">
            <a:spLocks noGrp="1"/>
          </p:cNvSpPr>
          <p:nvPr>
            <p:ph type="body" idx="15"/>
          </p:nvPr>
        </p:nvSpPr>
        <p:spPr>
          <a:xfrm>
            <a:off x="7365262" y="1586084"/>
            <a:ext cx="1360800" cy="3241200"/>
          </a:xfrm>
          <a:prstGeom prst="rect">
            <a:avLst/>
          </a:prstGeom>
          <a:solidFill>
            <a:schemeClr val="lt2"/>
          </a:solidFill>
          <a:ln>
            <a:noFill/>
          </a:ln>
        </p:spPr>
        <p:txBody>
          <a:bodyPr spcFirstLastPara="1" wrap="square" lIns="134475" tIns="134475" rIns="67225" bIns="134475" anchor="t" anchorCtr="0">
            <a:noAutofit/>
          </a:bodyPr>
          <a:lstStyle>
            <a:lvl1pPr marL="457200" lvl="0" indent="-228600" algn="l" rtl="0">
              <a:lnSpc>
                <a:spcPct val="100000"/>
              </a:lnSpc>
              <a:spcBef>
                <a:spcPts val="0"/>
              </a:spcBef>
              <a:spcAft>
                <a:spcPts val="0"/>
              </a:spcAft>
              <a:buClr>
                <a:schemeClr val="accent2"/>
              </a:buClr>
              <a:buSzPts val="600"/>
              <a:buFont typeface="Arial"/>
              <a:buNone/>
              <a:defRPr sz="700">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dk1"/>
              </a:buClr>
              <a:buSzPts val="800"/>
              <a:buNone/>
              <a:defRPr sz="900"/>
            </a:lvl2pPr>
            <a:lvl3pPr marL="1371600" lvl="2" indent="-228600" algn="l" rtl="0">
              <a:lnSpc>
                <a:spcPct val="100000"/>
              </a:lnSpc>
              <a:spcBef>
                <a:spcPts val="200"/>
              </a:spcBef>
              <a:spcAft>
                <a:spcPts val="0"/>
              </a:spcAft>
              <a:buClr>
                <a:schemeClr val="dk1"/>
              </a:buClr>
              <a:buSzPts val="800"/>
              <a:buNone/>
              <a:defRPr sz="900"/>
            </a:lvl3pPr>
            <a:lvl4pPr marL="1828800" lvl="3" indent="-228600" algn="l" rtl="0">
              <a:lnSpc>
                <a:spcPct val="100000"/>
              </a:lnSpc>
              <a:spcBef>
                <a:spcPts val="200"/>
              </a:spcBef>
              <a:spcAft>
                <a:spcPts val="0"/>
              </a:spcAft>
              <a:buClr>
                <a:schemeClr val="dk1"/>
              </a:buClr>
              <a:buSzPts val="800"/>
              <a:buNone/>
              <a:defRPr sz="900"/>
            </a:lvl4pPr>
            <a:lvl5pPr marL="2286000" lvl="4" indent="-228600" algn="l" rtl="0">
              <a:lnSpc>
                <a:spcPct val="100000"/>
              </a:lnSpc>
              <a:spcBef>
                <a:spcPts val="200"/>
              </a:spcBef>
              <a:spcAft>
                <a:spcPts val="0"/>
              </a:spcAft>
              <a:buClr>
                <a:schemeClr val="dk1"/>
              </a:buClr>
              <a:buSzPts val="800"/>
              <a:buNone/>
              <a:defRPr sz="900"/>
            </a:lvl5pPr>
            <a:lvl6pPr marL="2743200" lvl="5" indent="-311150" algn="l" rtl="0">
              <a:spcBef>
                <a:spcPts val="300"/>
              </a:spcBef>
              <a:spcAft>
                <a:spcPts val="0"/>
              </a:spcAft>
              <a:buClr>
                <a:schemeClr val="dk1"/>
              </a:buClr>
              <a:buSzPts val="1300"/>
              <a:buChar char="•"/>
              <a:defRPr/>
            </a:lvl6pPr>
            <a:lvl7pPr marL="3200400" lvl="6" indent="-311150" algn="l" rtl="0">
              <a:spcBef>
                <a:spcPts val="300"/>
              </a:spcBef>
              <a:spcAft>
                <a:spcPts val="0"/>
              </a:spcAft>
              <a:buClr>
                <a:schemeClr val="dk1"/>
              </a:buClr>
              <a:buSzPts val="1300"/>
              <a:buChar char="•"/>
              <a:defRPr/>
            </a:lvl7pPr>
            <a:lvl8pPr marL="3657600" lvl="7" indent="-311150" algn="l" rtl="0">
              <a:spcBef>
                <a:spcPts val="300"/>
              </a:spcBef>
              <a:spcAft>
                <a:spcPts val="0"/>
              </a:spcAft>
              <a:buClr>
                <a:schemeClr val="dk1"/>
              </a:buClr>
              <a:buSzPts val="1300"/>
              <a:buChar char="•"/>
              <a:defRPr/>
            </a:lvl8pPr>
            <a:lvl9pPr marL="4114800" lvl="8" indent="-311150" algn="l" rtl="0">
              <a:spcBef>
                <a:spcPts val="300"/>
              </a:spcBef>
              <a:spcAft>
                <a:spcPts val="0"/>
              </a:spcAft>
              <a:buClr>
                <a:schemeClr val="dk1"/>
              </a:buClr>
              <a:buSzPts val="1300"/>
              <a:buChar char="•"/>
              <a:defRPr/>
            </a:lvl9pPr>
          </a:lstStyle>
          <a:p>
            <a:endParaRPr/>
          </a:p>
        </p:txBody>
      </p:sp>
      <p:sp>
        <p:nvSpPr>
          <p:cNvPr id="492" name="Google Shape;492;p33" title="Icon of a map location marker"/>
          <p:cNvSpPr/>
          <p:nvPr/>
        </p:nvSpPr>
        <p:spPr>
          <a:xfrm>
            <a:off x="466727" y="1249822"/>
            <a:ext cx="102876" cy="164646"/>
          </a:xfrm>
          <a:custGeom>
            <a:avLst/>
            <a:gdLst/>
            <a:ahLst/>
            <a:cxnLst/>
            <a:rect l="l" t="t" r="r" b="b"/>
            <a:pathLst>
              <a:path w="2244" h="3590" extrusionOk="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9525" cap="sq" cmpd="sng">
            <a:solidFill>
              <a:schemeClr val="accent2"/>
            </a:solidFill>
            <a:prstDash val="solid"/>
            <a:miter lim="800000"/>
            <a:headEnd type="none" w="sm" len="sm"/>
            <a:tailEnd type="none" w="sm" len="sm"/>
          </a:ln>
        </p:spPr>
        <p:txBody>
          <a:bodyPr spcFirstLastPara="1" wrap="square" lIns="67225" tIns="33600" rIns="67225" bIns="33600" anchor="t" anchorCtr="0">
            <a:noAutofit/>
          </a:bodyPr>
          <a:lstStyle/>
          <a:p>
            <a:pPr marL="0" marR="0" lvl="0" indent="0" algn="l" rtl="0">
              <a:spcBef>
                <a:spcPts val="0"/>
              </a:spcBef>
              <a:spcAft>
                <a:spcPts val="0"/>
              </a:spcAft>
              <a:buNone/>
            </a:pPr>
            <a:endParaRPr sz="700">
              <a:solidFill>
                <a:srgbClr val="505050"/>
              </a:solidFill>
              <a:latin typeface="Quattrocento Sans"/>
              <a:ea typeface="Quattrocento Sans"/>
              <a:cs typeface="Quattrocento Sans"/>
              <a:sym typeface="Quattrocento Sans"/>
            </a:endParaRPr>
          </a:p>
        </p:txBody>
      </p:sp>
      <p:sp>
        <p:nvSpPr>
          <p:cNvPr id="493" name="Google Shape;493;p33" title="Icon of a map with a dotted line leading to an ex"/>
          <p:cNvSpPr/>
          <p:nvPr/>
        </p:nvSpPr>
        <p:spPr>
          <a:xfrm>
            <a:off x="435374" y="3114281"/>
            <a:ext cx="164578" cy="164644"/>
          </a:xfrm>
          <a:custGeom>
            <a:avLst/>
            <a:gdLst/>
            <a:ahLst/>
            <a:cxnLst/>
            <a:rect l="l" t="t" r="r" b="b"/>
            <a:pathLst>
              <a:path w="3750" h="3750" extrusionOk="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9525" cap="flat" cmpd="sng">
            <a:solidFill>
              <a:schemeClr val="accent2"/>
            </a:solidFill>
            <a:prstDash val="solid"/>
            <a:miter lim="800000"/>
            <a:headEnd type="none" w="sm" len="sm"/>
            <a:tailEnd type="none" w="sm" len="sm"/>
          </a:ln>
        </p:spPr>
        <p:txBody>
          <a:bodyPr spcFirstLastPara="1" wrap="square" lIns="67225" tIns="33600" rIns="67225" bIns="33600" anchor="t" anchorCtr="0">
            <a:noAutofit/>
          </a:bodyPr>
          <a:lstStyle/>
          <a:p>
            <a:pPr marL="0" marR="0" lvl="0" indent="0" algn="l" rtl="0">
              <a:spcBef>
                <a:spcPts val="0"/>
              </a:spcBef>
              <a:spcAft>
                <a:spcPts val="0"/>
              </a:spcAft>
              <a:buNone/>
            </a:pPr>
            <a:endParaRPr sz="700">
              <a:solidFill>
                <a:srgbClr val="505050"/>
              </a:solidFill>
              <a:latin typeface="Quattrocento Sans"/>
              <a:ea typeface="Quattrocento Sans"/>
              <a:cs typeface="Quattrocento Sans"/>
              <a:sym typeface="Quattrocento Sans"/>
            </a:endParaRPr>
          </a:p>
        </p:txBody>
      </p:sp>
      <p:sp>
        <p:nvSpPr>
          <p:cNvPr id="494" name="Google Shape;494;p33" title="Icon of a chart made of vertical lines with a line tracing the top of each, turning into an arrow pointing up"/>
          <p:cNvSpPr/>
          <p:nvPr/>
        </p:nvSpPr>
        <p:spPr>
          <a:xfrm>
            <a:off x="3919026" y="3128593"/>
            <a:ext cx="156909" cy="139979"/>
          </a:xfrm>
          <a:custGeom>
            <a:avLst/>
            <a:gdLst/>
            <a:ahLst/>
            <a:cxnLst/>
            <a:rect l="l" t="t" r="r" b="b"/>
            <a:pathLst>
              <a:path w="4770" h="4255" extrusionOk="0">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cmpd="sng">
            <a:solidFill>
              <a:schemeClr val="accent2"/>
            </a:solidFill>
            <a:prstDash val="solid"/>
            <a:miter lim="800000"/>
            <a:headEnd type="none" w="med" len="med"/>
            <a:tailEnd type="none" w="med" len="med"/>
          </a:ln>
        </p:spPr>
        <p:txBody>
          <a:bodyPr spcFirstLastPara="1" wrap="square" lIns="67225" tIns="33600" rIns="67225" bIns="33600" anchor="t" anchorCtr="0">
            <a:noAutofit/>
          </a:bodyPr>
          <a:lstStyle/>
          <a:p>
            <a:pPr marL="0" marR="0" lvl="0" indent="0" algn="l" rtl="0">
              <a:spcBef>
                <a:spcPts val="0"/>
              </a:spcBef>
              <a:spcAft>
                <a:spcPts val="0"/>
              </a:spcAft>
              <a:buNone/>
            </a:pPr>
            <a:endParaRPr sz="700">
              <a:solidFill>
                <a:srgbClr val="505050"/>
              </a:solidFill>
              <a:latin typeface="Quattrocento Sans"/>
              <a:ea typeface="Quattrocento Sans"/>
              <a:cs typeface="Quattrocento Sans"/>
              <a:sym typeface="Quattrocento Sans"/>
            </a:endParaRPr>
          </a:p>
        </p:txBody>
      </p:sp>
      <p:sp>
        <p:nvSpPr>
          <p:cNvPr id="495" name="Google Shape;495;p33" title="Icon of a key"/>
          <p:cNvSpPr/>
          <p:nvPr/>
        </p:nvSpPr>
        <p:spPr>
          <a:xfrm>
            <a:off x="3921859" y="1257551"/>
            <a:ext cx="155104" cy="154331"/>
          </a:xfrm>
          <a:custGeom>
            <a:avLst/>
            <a:gdLst/>
            <a:ahLst/>
            <a:cxnLst/>
            <a:rect l="l" t="t" r="r" b="b"/>
            <a:pathLst>
              <a:path w="330" h="328" extrusionOk="0">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9525" cap="sq" cmpd="sng">
            <a:solidFill>
              <a:schemeClr val="accent2"/>
            </a:solidFill>
            <a:prstDash val="solid"/>
            <a:miter lim="800000"/>
            <a:headEnd type="none" w="sm" len="sm"/>
            <a:tailEnd type="none" w="sm" len="sm"/>
          </a:ln>
        </p:spPr>
        <p:txBody>
          <a:bodyPr spcFirstLastPara="1" wrap="square" lIns="67225" tIns="33600" rIns="67225" bIns="33600" anchor="t" anchorCtr="0">
            <a:noAutofit/>
          </a:bodyPr>
          <a:lstStyle/>
          <a:p>
            <a:pPr marL="0" marR="0" lvl="0" indent="0" algn="l" rtl="0">
              <a:spcBef>
                <a:spcPts val="0"/>
              </a:spcBef>
              <a:spcAft>
                <a:spcPts val="0"/>
              </a:spcAft>
              <a:buNone/>
            </a:pPr>
            <a:endParaRPr sz="1300">
              <a:solidFill>
                <a:schemeClr val="dk1"/>
              </a:solidFill>
              <a:latin typeface="Quattrocento Sans"/>
              <a:ea typeface="Quattrocento Sans"/>
              <a:cs typeface="Quattrocento Sans"/>
              <a:sym typeface="Quattrocento Sans"/>
            </a:endParaRPr>
          </a:p>
        </p:txBody>
      </p:sp>
      <p:sp>
        <p:nvSpPr>
          <p:cNvPr id="496" name="Google Shape;496;p33" title="Icon of a camera"/>
          <p:cNvSpPr/>
          <p:nvPr/>
        </p:nvSpPr>
        <p:spPr>
          <a:xfrm>
            <a:off x="7377997" y="1265446"/>
            <a:ext cx="164755" cy="131685"/>
          </a:xfrm>
          <a:custGeom>
            <a:avLst/>
            <a:gdLst/>
            <a:ahLst/>
            <a:cxnLst/>
            <a:rect l="l" t="t" r="r" b="b"/>
            <a:pathLst>
              <a:path w="330" h="264" extrusionOk="0">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9525" cap="sq" cmpd="sng">
            <a:solidFill>
              <a:schemeClr val="accent2"/>
            </a:solidFill>
            <a:prstDash val="solid"/>
            <a:miter lim="800000"/>
            <a:headEnd type="none" w="sm" len="sm"/>
            <a:tailEnd type="none" w="sm" len="sm"/>
          </a:ln>
        </p:spPr>
        <p:txBody>
          <a:bodyPr spcFirstLastPara="1" wrap="square" lIns="67225" tIns="33600" rIns="67225" bIns="33600" anchor="t" anchorCtr="0">
            <a:noAutofit/>
          </a:bodyPr>
          <a:lstStyle/>
          <a:p>
            <a:pPr marL="0" marR="0" lvl="0" indent="0" algn="l" rtl="0">
              <a:spcBef>
                <a:spcPts val="0"/>
              </a:spcBef>
              <a:spcAft>
                <a:spcPts val="0"/>
              </a:spcAft>
              <a:buNone/>
            </a:pPr>
            <a:endParaRPr sz="1300">
              <a:solidFill>
                <a:schemeClr val="dk1"/>
              </a:solidFill>
              <a:latin typeface="Quattrocento Sans"/>
              <a:ea typeface="Quattrocento Sans"/>
              <a:cs typeface="Quattrocento Sans"/>
              <a:sym typeface="Quattrocento Sans"/>
            </a:endParaRPr>
          </a:p>
        </p:txBody>
      </p:sp>
      <p:cxnSp>
        <p:nvCxnSpPr>
          <p:cNvPr id="497" name="Google Shape;497;p33"/>
          <p:cNvCxnSpPr/>
          <p:nvPr/>
        </p:nvCxnSpPr>
        <p:spPr>
          <a:xfrm>
            <a:off x="7358790" y="1484348"/>
            <a:ext cx="1367400" cy="0"/>
          </a:xfrm>
          <a:prstGeom prst="straightConnector1">
            <a:avLst/>
          </a:prstGeom>
          <a:noFill/>
          <a:ln w="12700" cap="flat" cmpd="sng">
            <a:solidFill>
              <a:schemeClr val="accent2"/>
            </a:solidFill>
            <a:prstDash val="solid"/>
            <a:round/>
            <a:headEnd type="none" w="sm" len="sm"/>
            <a:tailEnd type="none" w="sm" len="sm"/>
          </a:ln>
        </p:spPr>
      </p:cxnSp>
      <p:sp>
        <p:nvSpPr>
          <p:cNvPr id="498" name="Google Shape;498;p33"/>
          <p:cNvSpPr txBox="1">
            <a:spLocks noGrp="1"/>
          </p:cNvSpPr>
          <p:nvPr>
            <p:ph type="sldNum" idx="12"/>
          </p:nvPr>
        </p:nvSpPr>
        <p:spPr>
          <a:xfrm>
            <a:off x="370008" y="4940214"/>
            <a:ext cx="2057400" cy="171600"/>
          </a:xfrm>
          <a:prstGeom prst="rect">
            <a:avLst/>
          </a:prstGeom>
          <a:noFill/>
          <a:ln>
            <a:noFill/>
          </a:ln>
        </p:spPr>
        <p:txBody>
          <a:bodyPr spcFirstLastPara="1" wrap="square" lIns="67225" tIns="33600" rIns="67225" bIns="33600" anchor="b" anchorCtr="0">
            <a:noAutofit/>
          </a:bodyPr>
          <a:lstStyle>
            <a:lvl1pPr marL="0" marR="0" lvl="0" indent="0" algn="l" rtl="0">
              <a:spcBef>
                <a:spcPts val="0"/>
              </a:spcBef>
              <a:buNone/>
              <a:defRPr sz="600" b="0" u="none">
                <a:solidFill>
                  <a:schemeClr val="dk1"/>
                </a:solidFill>
                <a:latin typeface="Quattrocento Sans"/>
                <a:ea typeface="Quattrocento Sans"/>
                <a:cs typeface="Quattrocento Sans"/>
                <a:sym typeface="Quattrocento Sans"/>
              </a:defRPr>
            </a:lvl1pPr>
            <a:lvl2pPr marL="0" marR="0" lvl="1" indent="0" algn="l" rtl="0">
              <a:spcBef>
                <a:spcPts val="0"/>
              </a:spcBef>
              <a:buNone/>
              <a:defRPr sz="600" b="0" u="none">
                <a:solidFill>
                  <a:schemeClr val="dk1"/>
                </a:solidFill>
                <a:latin typeface="Quattrocento Sans"/>
                <a:ea typeface="Quattrocento Sans"/>
                <a:cs typeface="Quattrocento Sans"/>
                <a:sym typeface="Quattrocento Sans"/>
              </a:defRPr>
            </a:lvl2pPr>
            <a:lvl3pPr marL="0" marR="0" lvl="2" indent="0" algn="l" rtl="0">
              <a:spcBef>
                <a:spcPts val="0"/>
              </a:spcBef>
              <a:buNone/>
              <a:defRPr sz="600" b="0" u="none">
                <a:solidFill>
                  <a:schemeClr val="dk1"/>
                </a:solidFill>
                <a:latin typeface="Quattrocento Sans"/>
                <a:ea typeface="Quattrocento Sans"/>
                <a:cs typeface="Quattrocento Sans"/>
                <a:sym typeface="Quattrocento Sans"/>
              </a:defRPr>
            </a:lvl3pPr>
            <a:lvl4pPr marL="0" marR="0" lvl="3" indent="0" algn="l" rtl="0">
              <a:spcBef>
                <a:spcPts val="0"/>
              </a:spcBef>
              <a:buNone/>
              <a:defRPr sz="600" b="0" u="none">
                <a:solidFill>
                  <a:schemeClr val="dk1"/>
                </a:solidFill>
                <a:latin typeface="Quattrocento Sans"/>
                <a:ea typeface="Quattrocento Sans"/>
                <a:cs typeface="Quattrocento Sans"/>
                <a:sym typeface="Quattrocento Sans"/>
              </a:defRPr>
            </a:lvl4pPr>
            <a:lvl5pPr marL="0" marR="0" lvl="4" indent="0" algn="l" rtl="0">
              <a:spcBef>
                <a:spcPts val="0"/>
              </a:spcBef>
              <a:buNone/>
              <a:defRPr sz="600" b="0" u="none">
                <a:solidFill>
                  <a:schemeClr val="dk1"/>
                </a:solidFill>
                <a:latin typeface="Quattrocento Sans"/>
                <a:ea typeface="Quattrocento Sans"/>
                <a:cs typeface="Quattrocento Sans"/>
                <a:sym typeface="Quattrocento Sans"/>
              </a:defRPr>
            </a:lvl5pPr>
            <a:lvl6pPr marL="0" marR="0" lvl="5" indent="0" algn="l" rtl="0">
              <a:spcBef>
                <a:spcPts val="0"/>
              </a:spcBef>
              <a:buNone/>
              <a:defRPr sz="600" b="0" u="none">
                <a:solidFill>
                  <a:schemeClr val="dk1"/>
                </a:solidFill>
                <a:latin typeface="Quattrocento Sans"/>
                <a:ea typeface="Quattrocento Sans"/>
                <a:cs typeface="Quattrocento Sans"/>
                <a:sym typeface="Quattrocento Sans"/>
              </a:defRPr>
            </a:lvl6pPr>
            <a:lvl7pPr marL="0" marR="0" lvl="6" indent="0" algn="l" rtl="0">
              <a:spcBef>
                <a:spcPts val="0"/>
              </a:spcBef>
              <a:buNone/>
              <a:defRPr sz="600" b="0" u="none">
                <a:solidFill>
                  <a:schemeClr val="dk1"/>
                </a:solidFill>
                <a:latin typeface="Quattrocento Sans"/>
                <a:ea typeface="Quattrocento Sans"/>
                <a:cs typeface="Quattrocento Sans"/>
                <a:sym typeface="Quattrocento Sans"/>
              </a:defRPr>
            </a:lvl7pPr>
            <a:lvl8pPr marL="0" marR="0" lvl="7" indent="0" algn="l" rtl="0">
              <a:spcBef>
                <a:spcPts val="0"/>
              </a:spcBef>
              <a:buNone/>
              <a:defRPr sz="600" b="0" u="none">
                <a:solidFill>
                  <a:schemeClr val="dk1"/>
                </a:solidFill>
                <a:latin typeface="Quattrocento Sans"/>
                <a:ea typeface="Quattrocento Sans"/>
                <a:cs typeface="Quattrocento Sans"/>
                <a:sym typeface="Quattrocento Sans"/>
              </a:defRPr>
            </a:lvl8pPr>
            <a:lvl9pPr marL="0" marR="0" lvl="8" indent="0" algn="l" rtl="0">
              <a:spcBef>
                <a:spcPts val="0"/>
              </a:spcBef>
              <a:buNone/>
              <a:defRPr sz="600" b="0" u="none">
                <a:solidFill>
                  <a:schemeClr val="dk1"/>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
              <a:t>‹#›</a:t>
            </a:fld>
            <a:endParaRPr/>
          </a:p>
        </p:txBody>
      </p:sp>
      <p:sp>
        <p:nvSpPr>
          <p:cNvPr id="499" name="Google Shape;499;p33"/>
          <p:cNvSpPr txBox="1"/>
          <p:nvPr/>
        </p:nvSpPr>
        <p:spPr>
          <a:xfrm>
            <a:off x="7086224" y="4990292"/>
            <a:ext cx="1667700" cy="71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500">
                <a:solidFill>
                  <a:srgbClr val="505050"/>
                </a:solidFill>
                <a:latin typeface="Quattrocento Sans"/>
                <a:ea typeface="Quattrocento Sans"/>
                <a:cs typeface="Quattrocento Sans"/>
                <a:sym typeface="Quattrocento Sans"/>
              </a:rPr>
              <a:t>MICROSOFT CONFIDENTIAL / </a:t>
            </a:r>
            <a:r>
              <a:rPr lang="en" sz="500" b="1">
                <a:solidFill>
                  <a:srgbClr val="505050"/>
                </a:solidFill>
                <a:latin typeface="Quattrocento Sans"/>
                <a:ea typeface="Quattrocento Sans"/>
                <a:cs typeface="Quattrocento Sans"/>
                <a:sym typeface="Quattrocento Sans"/>
              </a:rPr>
              <a:t>FOR INTERNAL USE</a:t>
            </a:r>
            <a:r>
              <a:rPr lang="en" sz="500">
                <a:solidFill>
                  <a:srgbClr val="505050"/>
                </a:solidFill>
                <a:latin typeface="Quattrocento Sans"/>
                <a:ea typeface="Quattrocento Sans"/>
                <a:cs typeface="Quattrocento Sans"/>
                <a:sym typeface="Quattrocento Sans"/>
              </a:rPr>
              <a:t> ONLY</a:t>
            </a:r>
            <a:endParaRPr sz="1000"/>
          </a:p>
        </p:txBody>
      </p:sp>
    </p:spTree>
  </p:cSld>
  <p:clrMapOvr>
    <a:masterClrMapping/>
  </p:clrMapOvr>
  <p:transition>
    <p:fade/>
  </p:transition>
  <p:extLst>
    <p:ext uri="{DCECCB84-F9BA-43D5-87BE-67443E8EF086}">
      <p15:sldGuideLst xmlns:p15="http://schemas.microsoft.com/office/powerpoint/2012/main">
        <p15:guide id="1" pos="573">
          <p15:clr>
            <a:srgbClr val="A4A3A4"/>
          </p15:clr>
        </p15:guide>
        <p15:guide id="2" pos="707">
          <p15:clr>
            <a:srgbClr val="A4A3A4"/>
          </p15:clr>
        </p15:guide>
        <p15:guide id="3" pos="1010">
          <p15:clr>
            <a:srgbClr val="A4A3A4"/>
          </p15:clr>
        </p15:guide>
        <p15:guide id="4" pos="1144">
          <p15:clr>
            <a:srgbClr val="A4A3A4"/>
          </p15:clr>
        </p15:guide>
        <p15:guide id="5" pos="1446">
          <p15:clr>
            <a:srgbClr val="A4A3A4"/>
          </p15:clr>
        </p15:guide>
        <p15:guide id="6" pos="1581">
          <p15:clr>
            <a:srgbClr val="A4A3A4"/>
          </p15:clr>
        </p15:guide>
        <p15:guide id="7" pos="1883">
          <p15:clr>
            <a:srgbClr val="A4A3A4"/>
          </p15:clr>
        </p15:guide>
        <p15:guide id="8" pos="2018">
          <p15:clr>
            <a:srgbClr val="A4A3A4"/>
          </p15:clr>
        </p15:guide>
        <p15:guide id="9" pos="2315">
          <p15:clr>
            <a:srgbClr val="A4A3A4"/>
          </p15:clr>
        </p15:guide>
        <p15:guide id="10" pos="2454">
          <p15:clr>
            <a:srgbClr val="A4A3A4"/>
          </p15:clr>
        </p15:guide>
        <p15:guide id="11" pos="2756">
          <p15:clr>
            <a:srgbClr val="A4A3A4"/>
          </p15:clr>
        </p15:guide>
        <p15:guide id="12" pos="2891">
          <p15:clr>
            <a:srgbClr val="A4A3A4"/>
          </p15:clr>
        </p15:guide>
        <p15:guide id="13" pos="3193">
          <p15:clr>
            <a:srgbClr val="A4A3A4"/>
          </p15:clr>
        </p15:guide>
        <p15:guide id="14" pos="3328">
          <p15:clr>
            <a:srgbClr val="A4A3A4"/>
          </p15:clr>
        </p15:guide>
        <p15:guide id="15" pos="3630">
          <p15:clr>
            <a:srgbClr val="A4A3A4"/>
          </p15:clr>
        </p15:guide>
        <p15:guide id="16" pos="3765">
          <p15:clr>
            <a:srgbClr val="A4A3A4"/>
          </p15:clr>
        </p15:guide>
        <p15:guide id="17" pos="4080">
          <p15:clr>
            <a:srgbClr val="A4A3A4"/>
          </p15:clr>
        </p15:guide>
        <p15:guide id="18" pos="4201">
          <p15:clr>
            <a:srgbClr val="A4A3A4"/>
          </p15:clr>
        </p15:guide>
        <p15:guide id="19" pos="4503">
          <p15:clr>
            <a:srgbClr val="A4A3A4"/>
          </p15:clr>
        </p15:guide>
        <p15:guide id="20" pos="4638">
          <p15:clr>
            <a:srgbClr val="A4A3A4"/>
          </p15:clr>
        </p15:guide>
        <p15:guide id="21" pos="4939">
          <p15:clr>
            <a:srgbClr val="A4A3A4"/>
          </p15:clr>
        </p15:guide>
        <p15:guide id="22" pos="5073">
          <p15:clr>
            <a:srgbClr val="A4A3A4"/>
          </p15:clr>
        </p15:guide>
        <p15:guide id="23" orient="horz" pos="667">
          <p15:clr>
            <a:srgbClr val="5ACBF0"/>
          </p15:clr>
        </p15:guide>
        <p15:guide id="24" orient="horz" pos="935">
          <p15:clr>
            <a:srgbClr val="5ACBF0"/>
          </p15:clr>
        </p15:guide>
        <p15:guide id="25" orient="horz" pos="21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7 Content A - Basic 1 1">
  <p:cSld name="Title Subtitle">
    <p:bg>
      <p:bgPr>
        <a:solidFill>
          <a:schemeClr val="lt1"/>
        </a:solidFill>
        <a:effectLst/>
      </p:bgPr>
    </p:bg>
    <p:spTree>
      <p:nvGrpSpPr>
        <p:cNvPr id="1" name="Shape 500"/>
        <p:cNvGrpSpPr/>
        <p:nvPr/>
      </p:nvGrpSpPr>
      <p:grpSpPr>
        <a:xfrm>
          <a:off x="0" y="0"/>
          <a:ext cx="0" cy="0"/>
          <a:chOff x="0" y="0"/>
          <a:chExt cx="0" cy="0"/>
        </a:xfrm>
      </p:grpSpPr>
      <p:sp>
        <p:nvSpPr>
          <p:cNvPr id="501" name="Google Shape;501;p34"/>
          <p:cNvSpPr txBox="1">
            <a:spLocks noGrp="1"/>
          </p:cNvSpPr>
          <p:nvPr>
            <p:ph type="title"/>
          </p:nvPr>
        </p:nvSpPr>
        <p:spPr>
          <a:xfrm>
            <a:off x="562080" y="401698"/>
            <a:ext cx="7996500" cy="4377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000"/>
              <a:buFont typeface="DM Sans Medium"/>
              <a:buNone/>
              <a:defRPr sz="3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502" name="Google Shape;502;p34"/>
          <p:cNvSpPr txBox="1">
            <a:spLocks noGrp="1"/>
          </p:cNvSpPr>
          <p:nvPr>
            <p:ph type="subTitle" idx="1"/>
          </p:nvPr>
        </p:nvSpPr>
        <p:spPr>
          <a:xfrm>
            <a:off x="562080" y="881026"/>
            <a:ext cx="7996500" cy="437700"/>
          </a:xfrm>
          <a:prstGeom prst="rect">
            <a:avLst/>
          </a:prstGeom>
          <a:noFill/>
          <a:ln>
            <a:noFill/>
          </a:ln>
        </p:spPr>
        <p:txBody>
          <a:bodyPr spcFirstLastPara="1" wrap="square" lIns="0" tIns="0" rIns="0" bIns="0" anchor="t" anchorCtr="0">
            <a:noAutofit/>
          </a:bodyPr>
          <a:lstStyle>
            <a:lvl1pPr lvl="0" algn="l" rtl="0">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rtl="0">
              <a:lnSpc>
                <a:spcPct val="90000"/>
              </a:lnSpc>
              <a:spcBef>
                <a:spcPts val="400"/>
              </a:spcBef>
              <a:spcAft>
                <a:spcPts val="0"/>
              </a:spcAft>
              <a:buSzPts val="1500"/>
              <a:buNone/>
              <a:defRPr/>
            </a:lvl2pPr>
            <a:lvl3pPr lvl="2" algn="l" rtl="0">
              <a:lnSpc>
                <a:spcPct val="90000"/>
              </a:lnSpc>
              <a:spcBef>
                <a:spcPts val="400"/>
              </a:spcBef>
              <a:spcAft>
                <a:spcPts val="0"/>
              </a:spcAft>
              <a:buSzPts val="1200"/>
              <a:buNone/>
              <a:defRPr/>
            </a:lvl3pPr>
            <a:lvl4pPr lvl="3" algn="l" rtl="0">
              <a:lnSpc>
                <a:spcPct val="90000"/>
              </a:lnSpc>
              <a:spcBef>
                <a:spcPts val="400"/>
              </a:spcBef>
              <a:spcAft>
                <a:spcPts val="0"/>
              </a:spcAft>
              <a:buSzPts val="1200"/>
              <a:buNone/>
              <a:defRPr/>
            </a:lvl4pPr>
            <a:lvl5pPr lvl="4" algn="l" rtl="0">
              <a:lnSpc>
                <a:spcPct val="90000"/>
              </a:lnSpc>
              <a:spcBef>
                <a:spcPts val="400"/>
              </a:spcBef>
              <a:spcAft>
                <a:spcPts val="0"/>
              </a:spcAft>
              <a:buSzPts val="1200"/>
              <a:buNone/>
              <a:defRPr/>
            </a:lvl5pPr>
            <a:lvl6pPr lvl="5" algn="l" rtl="0">
              <a:lnSpc>
                <a:spcPct val="90000"/>
              </a:lnSpc>
              <a:spcBef>
                <a:spcPts val="400"/>
              </a:spcBef>
              <a:spcAft>
                <a:spcPts val="0"/>
              </a:spcAft>
              <a:buSzPts val="1200"/>
              <a:buNone/>
              <a:defRPr/>
            </a:lvl6pPr>
            <a:lvl7pPr lvl="6" algn="l" rtl="0">
              <a:lnSpc>
                <a:spcPct val="90000"/>
              </a:lnSpc>
              <a:spcBef>
                <a:spcPts val="400"/>
              </a:spcBef>
              <a:spcAft>
                <a:spcPts val="0"/>
              </a:spcAft>
              <a:buSzPts val="1200"/>
              <a:buNone/>
              <a:defRPr/>
            </a:lvl7pPr>
            <a:lvl8pPr lvl="7" algn="l" rtl="0">
              <a:lnSpc>
                <a:spcPct val="90000"/>
              </a:lnSpc>
              <a:spcBef>
                <a:spcPts val="400"/>
              </a:spcBef>
              <a:spcAft>
                <a:spcPts val="0"/>
              </a:spcAft>
              <a:buSzPts val="1200"/>
              <a:buNone/>
              <a:defRPr/>
            </a:lvl8pPr>
            <a:lvl9pPr lvl="8" algn="l" rtl="0">
              <a:lnSpc>
                <a:spcPct val="90000"/>
              </a:lnSpc>
              <a:spcBef>
                <a:spcPts val="40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al estate">
  <p:cSld name="TITLE_2_2_1_1">
    <p:spTree>
      <p:nvGrpSpPr>
        <p:cNvPr id="1" name="Shape 40"/>
        <p:cNvGrpSpPr/>
        <p:nvPr/>
      </p:nvGrpSpPr>
      <p:grpSpPr>
        <a:xfrm>
          <a:off x="0" y="0"/>
          <a:ext cx="0" cy="0"/>
          <a:chOff x="0" y="0"/>
          <a:chExt cx="0" cy="0"/>
        </a:xfrm>
      </p:grpSpPr>
      <p:sp>
        <p:nvSpPr>
          <p:cNvPr id="41" name="Google Shape;41;p5"/>
          <p:cNvSpPr txBox="1">
            <a:spLocks noGrp="1"/>
          </p:cNvSpPr>
          <p:nvPr>
            <p:ph type="ctrTitle"/>
          </p:nvPr>
        </p:nvSpPr>
        <p:spPr>
          <a:xfrm>
            <a:off x="571493" y="890231"/>
            <a:ext cx="4000500" cy="1790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900"/>
              <a:buFont typeface="Arial"/>
              <a:buNone/>
              <a:defRPr sz="39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2" name="Google Shape;42;p5"/>
          <p:cNvSpPr txBox="1">
            <a:spLocks noGrp="1"/>
          </p:cNvSpPr>
          <p:nvPr>
            <p:ph type="subTitle" idx="1"/>
          </p:nvPr>
        </p:nvSpPr>
        <p:spPr>
          <a:xfrm>
            <a:off x="571500" y="2876550"/>
            <a:ext cx="4628700" cy="918300"/>
          </a:xfrm>
          <a:prstGeom prst="rect">
            <a:avLst/>
          </a:prstGeom>
          <a:noFill/>
          <a:ln>
            <a:noFill/>
          </a:ln>
        </p:spPr>
        <p:txBody>
          <a:bodyPr spcFirstLastPara="1" wrap="square" lIns="0" tIns="0" rIns="0" bIns="0" anchor="t" anchorCtr="0">
            <a:noAutofit/>
          </a:bodyPr>
          <a:lstStyle>
            <a:lvl1pPr lvl="0" rtl="0">
              <a:lnSpc>
                <a:spcPct val="90000"/>
              </a:lnSpc>
              <a:spcBef>
                <a:spcPts val="800"/>
              </a:spcBef>
              <a:spcAft>
                <a:spcPts val="0"/>
              </a:spcAft>
              <a:buClr>
                <a:schemeClr val="dk1"/>
              </a:buClr>
              <a:buSzPts val="2100"/>
              <a:buNone/>
              <a:defRPr sz="2100"/>
            </a:lvl1pPr>
            <a:lvl2pPr lvl="1" algn="ctr" rtl="0">
              <a:lnSpc>
                <a:spcPct val="90000"/>
              </a:lnSpc>
              <a:spcBef>
                <a:spcPts val="400"/>
              </a:spcBef>
              <a:spcAft>
                <a:spcPts val="0"/>
              </a:spcAft>
              <a:buClr>
                <a:schemeClr val="dk1"/>
              </a:buClr>
              <a:buSzPts val="2100"/>
              <a:buNone/>
              <a:defRPr sz="2100"/>
            </a:lvl2pPr>
            <a:lvl3pPr lvl="2" algn="ctr" rtl="0">
              <a:lnSpc>
                <a:spcPct val="90000"/>
              </a:lnSpc>
              <a:spcBef>
                <a:spcPts val="400"/>
              </a:spcBef>
              <a:spcAft>
                <a:spcPts val="0"/>
              </a:spcAft>
              <a:buClr>
                <a:schemeClr val="dk1"/>
              </a:buClr>
              <a:buSzPts val="2100"/>
              <a:buNone/>
              <a:defRPr sz="2100"/>
            </a:lvl3pPr>
            <a:lvl4pPr lvl="3" algn="ctr" rtl="0">
              <a:lnSpc>
                <a:spcPct val="90000"/>
              </a:lnSpc>
              <a:spcBef>
                <a:spcPts val="400"/>
              </a:spcBef>
              <a:spcAft>
                <a:spcPts val="0"/>
              </a:spcAft>
              <a:buClr>
                <a:schemeClr val="dk1"/>
              </a:buClr>
              <a:buSzPts val="2100"/>
              <a:buNone/>
              <a:defRPr sz="2100"/>
            </a:lvl4pPr>
            <a:lvl5pPr lvl="4" algn="ctr" rtl="0">
              <a:lnSpc>
                <a:spcPct val="90000"/>
              </a:lnSpc>
              <a:spcBef>
                <a:spcPts val="400"/>
              </a:spcBef>
              <a:spcAft>
                <a:spcPts val="0"/>
              </a:spcAft>
              <a:buClr>
                <a:schemeClr val="dk1"/>
              </a:buClr>
              <a:buSzPts val="2100"/>
              <a:buNone/>
              <a:defRPr sz="2100"/>
            </a:lvl5pPr>
            <a:lvl6pPr lvl="5" algn="ctr" rtl="0">
              <a:lnSpc>
                <a:spcPct val="90000"/>
              </a:lnSpc>
              <a:spcBef>
                <a:spcPts val="400"/>
              </a:spcBef>
              <a:spcAft>
                <a:spcPts val="0"/>
              </a:spcAft>
              <a:buClr>
                <a:schemeClr val="dk1"/>
              </a:buClr>
              <a:buSzPts val="2100"/>
              <a:buNone/>
              <a:defRPr sz="2100"/>
            </a:lvl6pPr>
            <a:lvl7pPr lvl="6" algn="ctr" rtl="0">
              <a:lnSpc>
                <a:spcPct val="90000"/>
              </a:lnSpc>
              <a:spcBef>
                <a:spcPts val="400"/>
              </a:spcBef>
              <a:spcAft>
                <a:spcPts val="0"/>
              </a:spcAft>
              <a:buClr>
                <a:schemeClr val="dk1"/>
              </a:buClr>
              <a:buSzPts val="2100"/>
              <a:buNone/>
              <a:defRPr sz="2100"/>
            </a:lvl7pPr>
            <a:lvl8pPr lvl="7" algn="ctr" rtl="0">
              <a:lnSpc>
                <a:spcPct val="90000"/>
              </a:lnSpc>
              <a:spcBef>
                <a:spcPts val="400"/>
              </a:spcBef>
              <a:spcAft>
                <a:spcPts val="0"/>
              </a:spcAft>
              <a:buClr>
                <a:schemeClr val="dk1"/>
              </a:buClr>
              <a:buSzPts val="2100"/>
              <a:buNone/>
              <a:defRPr sz="2100"/>
            </a:lvl8pPr>
            <a:lvl9pPr lvl="8" algn="ctr" rtl="0">
              <a:lnSpc>
                <a:spcPct val="90000"/>
              </a:lnSpc>
              <a:spcBef>
                <a:spcPts val="400"/>
              </a:spcBef>
              <a:spcAft>
                <a:spcPts val="0"/>
              </a:spcAft>
              <a:buClr>
                <a:schemeClr val="dk1"/>
              </a:buClr>
              <a:buSzPts val="2100"/>
              <a:buNone/>
              <a:defRPr sz="2100"/>
            </a:lvl9pPr>
          </a:lstStyle>
          <a:p>
            <a:endParaRPr/>
          </a:p>
        </p:txBody>
      </p:sp>
      <p:cxnSp>
        <p:nvCxnSpPr>
          <p:cNvPr id="43" name="Google Shape;43;p5"/>
          <p:cNvCxnSpPr/>
          <p:nvPr/>
        </p:nvCxnSpPr>
        <p:spPr>
          <a:xfrm>
            <a:off x="571500" y="4212950"/>
            <a:ext cx="420300" cy="0"/>
          </a:xfrm>
          <a:prstGeom prst="straightConnector1">
            <a:avLst/>
          </a:prstGeom>
          <a:noFill/>
          <a:ln w="38100" cap="flat" cmpd="sng">
            <a:solidFill>
              <a:srgbClr val="FF6952"/>
            </a:solidFill>
            <a:prstDash val="solid"/>
            <a:round/>
            <a:headEnd type="none" w="med" len="med"/>
            <a:tailEnd type="none" w="med" len="med"/>
          </a:ln>
        </p:spPr>
      </p:cxnSp>
      <p:sp>
        <p:nvSpPr>
          <p:cNvPr id="44" name="Google Shape;44;p5"/>
          <p:cNvSpPr txBox="1">
            <a:spLocks noGrp="1"/>
          </p:cNvSpPr>
          <p:nvPr>
            <p:ph type="subTitle" idx="2"/>
          </p:nvPr>
        </p:nvSpPr>
        <p:spPr>
          <a:xfrm>
            <a:off x="571500" y="4317000"/>
            <a:ext cx="3947700" cy="369300"/>
          </a:xfrm>
          <a:prstGeom prst="rect">
            <a:avLst/>
          </a:prstGeom>
        </p:spPr>
        <p:txBody>
          <a:bodyPr spcFirstLastPara="1" wrap="square" lIns="0" tIns="0" rIns="0" bIns="0" anchor="t" anchorCtr="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
        <p:nvSpPr>
          <p:cNvPr id="45" name="Google Shape;45;p5"/>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pic>
        <p:nvPicPr>
          <p:cNvPr id="46" name="Google Shape;46;p5"/>
          <p:cNvPicPr preferRelativeResize="0"/>
          <p:nvPr/>
        </p:nvPicPr>
        <p:blipFill rotWithShape="1">
          <a:blip r:embed="rId2">
            <a:alphaModFix/>
          </a:blip>
          <a:srcRect l="8776" r="50573"/>
          <a:stretch/>
        </p:blipFill>
        <p:spPr>
          <a:xfrm>
            <a:off x="5427000" y="0"/>
            <a:ext cx="3717000" cy="5143500"/>
          </a:xfrm>
          <a:prstGeom prst="rect">
            <a:avLst/>
          </a:prstGeom>
          <a:noFill/>
          <a:ln>
            <a:noFill/>
          </a:ln>
        </p:spPr>
      </p:pic>
      <p:sp>
        <p:nvSpPr>
          <p:cNvPr id="47" name="Google Shape;47;p5"/>
          <p:cNvSpPr/>
          <p:nvPr/>
        </p:nvSpPr>
        <p:spPr>
          <a:xfrm rot="10800000">
            <a:off x="7734000" y="-152"/>
            <a:ext cx="1410000" cy="1450500"/>
          </a:xfrm>
          <a:prstGeom prst="rtTriangle">
            <a:avLst/>
          </a:prstGeom>
          <a:solidFill>
            <a:srgbClr val="FF5F46">
              <a:alpha val="7255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pic>
        <p:nvPicPr>
          <p:cNvPr id="48" name="Google Shape;48;p5"/>
          <p:cNvPicPr preferRelativeResize="0"/>
          <p:nvPr/>
        </p:nvPicPr>
        <p:blipFill>
          <a:blip r:embed="rId3">
            <a:alphaModFix/>
          </a:blip>
          <a:stretch>
            <a:fillRect/>
          </a:stretch>
        </p:blipFill>
        <p:spPr>
          <a:xfrm>
            <a:off x="5396300" y="42"/>
            <a:ext cx="1495120" cy="5143654"/>
          </a:xfrm>
          <a:prstGeom prst="rect">
            <a:avLst/>
          </a:prstGeom>
          <a:noFill/>
          <a:ln>
            <a:noFill/>
          </a:ln>
        </p:spPr>
      </p:pic>
      <p:sp>
        <p:nvSpPr>
          <p:cNvPr id="49" name="Google Shape;49;p5"/>
          <p:cNvSpPr/>
          <p:nvPr/>
        </p:nvSpPr>
        <p:spPr>
          <a:xfrm>
            <a:off x="6065972" y="4318252"/>
            <a:ext cx="1187400" cy="1221300"/>
          </a:xfrm>
          <a:prstGeom prst="ellipse">
            <a:avLst/>
          </a:prstGeom>
          <a:solidFill>
            <a:srgbClr val="FFAB00">
              <a:alpha val="7647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pic>
        <p:nvPicPr>
          <p:cNvPr id="50" name="Google Shape;50;p5"/>
          <p:cNvPicPr preferRelativeResize="0"/>
          <p:nvPr/>
        </p:nvPicPr>
        <p:blipFill>
          <a:blip r:embed="rId4">
            <a:alphaModFix/>
          </a:blip>
          <a:stretch>
            <a:fillRect/>
          </a:stretch>
        </p:blipFill>
        <p:spPr>
          <a:xfrm>
            <a:off x="486169" y="68207"/>
            <a:ext cx="2089352" cy="10820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ers">
  <p:cSld name="CUSTOM">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flipH="1">
            <a:off x="6555410" y="317980"/>
            <a:ext cx="2251959" cy="2241950"/>
          </a:xfrm>
          <a:prstGeom prst="rect">
            <a:avLst/>
          </a:prstGeom>
          <a:noFill/>
          <a:ln>
            <a:noFill/>
          </a:ln>
        </p:spPr>
      </p:pic>
      <p:pic>
        <p:nvPicPr>
          <p:cNvPr id="53" name="Google Shape;53;p6"/>
          <p:cNvPicPr preferRelativeResize="0"/>
          <p:nvPr/>
        </p:nvPicPr>
        <p:blipFill rotWithShape="1">
          <a:blip r:embed="rId2">
            <a:alphaModFix/>
          </a:blip>
          <a:srcRect/>
          <a:stretch/>
        </p:blipFill>
        <p:spPr>
          <a:xfrm>
            <a:off x="4277278" y="317980"/>
            <a:ext cx="2251959" cy="2241950"/>
          </a:xfrm>
          <a:prstGeom prst="rect">
            <a:avLst/>
          </a:prstGeom>
          <a:noFill/>
          <a:ln>
            <a:noFill/>
          </a:ln>
        </p:spPr>
      </p:pic>
      <p:sp>
        <p:nvSpPr>
          <p:cNvPr id="54" name="Google Shape;54;p6"/>
          <p:cNvSpPr/>
          <p:nvPr/>
        </p:nvSpPr>
        <p:spPr>
          <a:xfrm>
            <a:off x="4495025" y="520775"/>
            <a:ext cx="4084800" cy="4084800"/>
          </a:xfrm>
          <a:prstGeom prst="ellipse">
            <a:avLst/>
          </a:prstGeom>
          <a:solidFill>
            <a:srgbClr val="1B31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9F7F4"/>
              </a:solidFill>
              <a:latin typeface="Arial"/>
              <a:ea typeface="Arial"/>
              <a:cs typeface="Arial"/>
              <a:sym typeface="Arial"/>
            </a:endParaRPr>
          </a:p>
        </p:txBody>
      </p:sp>
      <p:sp>
        <p:nvSpPr>
          <p:cNvPr id="55" name="Google Shape;55;p6"/>
          <p:cNvSpPr/>
          <p:nvPr/>
        </p:nvSpPr>
        <p:spPr>
          <a:xfrm>
            <a:off x="4501450" y="515800"/>
            <a:ext cx="4084800" cy="4084800"/>
          </a:xfrm>
          <a:prstGeom prst="ellipse">
            <a:avLst/>
          </a:prstGeom>
          <a:solidFill>
            <a:srgbClr val="00B0F0">
              <a:alpha val="12160"/>
            </a:srgbClr>
          </a:solidFill>
          <a:ln w="9525" cap="flat" cmpd="sng">
            <a:solidFill>
              <a:srgbClr val="EEEDE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9F7F4"/>
              </a:solidFill>
              <a:latin typeface="Arial"/>
              <a:ea typeface="Arial"/>
              <a:cs typeface="Arial"/>
              <a:sym typeface="Arial"/>
            </a:endParaRPr>
          </a:p>
        </p:txBody>
      </p:sp>
      <p:sp>
        <p:nvSpPr>
          <p:cNvPr id="56" name="Google Shape;56;p6"/>
          <p:cNvSpPr txBox="1"/>
          <p:nvPr/>
        </p:nvSpPr>
        <p:spPr>
          <a:xfrm>
            <a:off x="7562062" y="1328477"/>
            <a:ext cx="851700" cy="4824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AB00"/>
                </a:solidFill>
                <a:latin typeface="DM Sans"/>
                <a:ea typeface="DM Sans"/>
                <a:cs typeface="DM Sans"/>
                <a:sym typeface="DM Sans"/>
              </a:rPr>
              <a:t>Data Providers</a:t>
            </a:r>
            <a:endParaRPr sz="900" b="1" i="0" u="none" strike="noStrike" cap="none">
              <a:solidFill>
                <a:srgbClr val="FFAB00"/>
              </a:solidFill>
              <a:latin typeface="DM Sans"/>
              <a:ea typeface="DM Sans"/>
              <a:cs typeface="DM Sans"/>
              <a:sym typeface="DM Sans"/>
            </a:endParaRPr>
          </a:p>
        </p:txBody>
      </p:sp>
      <p:pic>
        <p:nvPicPr>
          <p:cNvPr id="57" name="Google Shape;57;p6"/>
          <p:cNvPicPr preferRelativeResize="0"/>
          <p:nvPr/>
        </p:nvPicPr>
        <p:blipFill rotWithShape="1">
          <a:blip r:embed="rId2">
            <a:alphaModFix/>
          </a:blip>
          <a:srcRect/>
          <a:stretch/>
        </p:blipFill>
        <p:spPr>
          <a:xfrm rot="10800000" flipH="1">
            <a:off x="4277278" y="2583565"/>
            <a:ext cx="2251959" cy="2241950"/>
          </a:xfrm>
          <a:prstGeom prst="rect">
            <a:avLst/>
          </a:prstGeom>
          <a:noFill/>
          <a:ln>
            <a:noFill/>
          </a:ln>
        </p:spPr>
      </p:pic>
      <p:pic>
        <p:nvPicPr>
          <p:cNvPr id="58" name="Google Shape;58;p6"/>
          <p:cNvPicPr preferRelativeResize="0"/>
          <p:nvPr/>
        </p:nvPicPr>
        <p:blipFill rotWithShape="1">
          <a:blip r:embed="rId2">
            <a:alphaModFix/>
          </a:blip>
          <a:srcRect/>
          <a:stretch/>
        </p:blipFill>
        <p:spPr>
          <a:xfrm rot="10800000">
            <a:off x="6555410" y="2583565"/>
            <a:ext cx="2251959" cy="2241950"/>
          </a:xfrm>
          <a:prstGeom prst="rect">
            <a:avLst/>
          </a:prstGeom>
          <a:noFill/>
          <a:ln>
            <a:noFill/>
          </a:ln>
        </p:spPr>
      </p:pic>
      <p:sp>
        <p:nvSpPr>
          <p:cNvPr id="59" name="Google Shape;59;p6"/>
          <p:cNvSpPr txBox="1"/>
          <p:nvPr/>
        </p:nvSpPr>
        <p:spPr>
          <a:xfrm>
            <a:off x="4479604" y="2289976"/>
            <a:ext cx="935400" cy="3234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900" b="1">
                <a:solidFill>
                  <a:srgbClr val="FFAB00"/>
                </a:solidFill>
                <a:latin typeface="DM Sans"/>
                <a:ea typeface="DM Sans"/>
                <a:cs typeface="DM Sans"/>
                <a:sym typeface="DM Sans"/>
              </a:rPr>
              <a:t>Audit/</a:t>
            </a:r>
            <a:br>
              <a:rPr lang="en" sz="900" b="1">
                <a:solidFill>
                  <a:srgbClr val="FFAB00"/>
                </a:solidFill>
                <a:latin typeface="DM Sans"/>
                <a:ea typeface="DM Sans"/>
                <a:cs typeface="DM Sans"/>
                <a:sym typeface="DM Sans"/>
              </a:rPr>
            </a:br>
            <a:r>
              <a:rPr lang="en" sz="900" b="1">
                <a:solidFill>
                  <a:srgbClr val="FFAB00"/>
                </a:solidFill>
                <a:latin typeface="DM Sans"/>
                <a:ea typeface="DM Sans"/>
                <a:cs typeface="DM Sans"/>
                <a:sym typeface="DM Sans"/>
              </a:rPr>
              <a:t>Consulting</a:t>
            </a:r>
            <a:endParaRPr sz="900" b="1">
              <a:solidFill>
                <a:srgbClr val="FFAB00"/>
              </a:solidFill>
              <a:latin typeface="DM Sans"/>
              <a:ea typeface="DM Sans"/>
              <a:cs typeface="DM Sans"/>
              <a:sym typeface="DM Sans"/>
            </a:endParaRPr>
          </a:p>
        </p:txBody>
      </p:sp>
      <p:sp>
        <p:nvSpPr>
          <p:cNvPr id="60" name="Google Shape;60;p6"/>
          <p:cNvSpPr txBox="1"/>
          <p:nvPr/>
        </p:nvSpPr>
        <p:spPr>
          <a:xfrm>
            <a:off x="6892656" y="3881394"/>
            <a:ext cx="1222500" cy="3408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AB00"/>
                </a:solidFill>
                <a:latin typeface="DM Sans"/>
                <a:ea typeface="DM Sans"/>
                <a:cs typeface="DM Sans"/>
                <a:sym typeface="DM Sans"/>
              </a:rPr>
              <a:t>Capital</a:t>
            </a:r>
            <a:br>
              <a:rPr lang="en" sz="900" b="1" i="0" u="none" strike="noStrike" cap="none">
                <a:solidFill>
                  <a:srgbClr val="FFAB00"/>
                </a:solidFill>
                <a:latin typeface="DM Sans"/>
                <a:ea typeface="DM Sans"/>
                <a:cs typeface="DM Sans"/>
                <a:sym typeface="DM Sans"/>
              </a:rPr>
            </a:br>
            <a:r>
              <a:rPr lang="en" sz="900" b="1" i="0" u="none" strike="noStrike" cap="none">
                <a:solidFill>
                  <a:srgbClr val="FFAB00"/>
                </a:solidFill>
                <a:latin typeface="DM Sans"/>
                <a:ea typeface="DM Sans"/>
                <a:cs typeface="DM Sans"/>
                <a:sym typeface="DM Sans"/>
              </a:rPr>
              <a:t>Markets</a:t>
            </a:r>
            <a:endParaRPr sz="900" b="1" i="0" u="none" strike="noStrike" cap="none">
              <a:solidFill>
                <a:srgbClr val="FFAB00"/>
              </a:solidFill>
              <a:latin typeface="DM Sans"/>
              <a:ea typeface="DM Sans"/>
              <a:cs typeface="DM Sans"/>
              <a:sym typeface="DM Sans"/>
            </a:endParaRPr>
          </a:p>
        </p:txBody>
      </p:sp>
      <p:sp>
        <p:nvSpPr>
          <p:cNvPr id="61" name="Google Shape;61;p6"/>
          <p:cNvSpPr txBox="1"/>
          <p:nvPr/>
        </p:nvSpPr>
        <p:spPr>
          <a:xfrm>
            <a:off x="5929254" y="4280507"/>
            <a:ext cx="1222500" cy="3234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AB00"/>
                </a:solidFill>
                <a:latin typeface="DM Sans"/>
                <a:ea typeface="DM Sans"/>
                <a:cs typeface="DM Sans"/>
                <a:sym typeface="DM Sans"/>
              </a:rPr>
              <a:t>Fintech</a:t>
            </a:r>
            <a:endParaRPr sz="900" b="1" i="0" u="none" strike="noStrike" cap="none">
              <a:solidFill>
                <a:srgbClr val="FFAB00"/>
              </a:solidFill>
              <a:latin typeface="DM Sans"/>
              <a:ea typeface="DM Sans"/>
              <a:cs typeface="DM Sans"/>
              <a:sym typeface="DM Sans"/>
            </a:endParaRPr>
          </a:p>
        </p:txBody>
      </p:sp>
      <p:sp>
        <p:nvSpPr>
          <p:cNvPr id="62" name="Google Shape;62;p6"/>
          <p:cNvSpPr txBox="1"/>
          <p:nvPr/>
        </p:nvSpPr>
        <p:spPr>
          <a:xfrm>
            <a:off x="4530180" y="1261409"/>
            <a:ext cx="1162800" cy="4824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AB00"/>
                </a:solidFill>
                <a:latin typeface="DM Sans"/>
                <a:ea typeface="DM Sans"/>
                <a:cs typeface="DM Sans"/>
                <a:sym typeface="DM Sans"/>
              </a:rPr>
              <a:t>Public</a:t>
            </a:r>
            <a:br>
              <a:rPr lang="en" sz="900" b="1" i="0" u="none" strike="noStrike" cap="none">
                <a:solidFill>
                  <a:srgbClr val="FFAB00"/>
                </a:solidFill>
                <a:latin typeface="DM Sans"/>
                <a:ea typeface="DM Sans"/>
                <a:cs typeface="DM Sans"/>
                <a:sym typeface="DM Sans"/>
              </a:rPr>
            </a:br>
            <a:r>
              <a:rPr lang="en" sz="900" b="1" i="0" u="none" strike="noStrike" cap="none">
                <a:solidFill>
                  <a:srgbClr val="FFAB00"/>
                </a:solidFill>
                <a:latin typeface="DM Sans"/>
                <a:ea typeface="DM Sans"/>
                <a:cs typeface="DM Sans"/>
                <a:sym typeface="DM Sans"/>
              </a:rPr>
              <a:t>Sector</a:t>
            </a:r>
            <a:endParaRPr sz="1100"/>
          </a:p>
        </p:txBody>
      </p:sp>
      <p:cxnSp>
        <p:nvCxnSpPr>
          <p:cNvPr id="63" name="Google Shape;63;p6"/>
          <p:cNvCxnSpPr/>
          <p:nvPr/>
        </p:nvCxnSpPr>
        <p:spPr>
          <a:xfrm flipH="1">
            <a:off x="6530015" y="1136908"/>
            <a:ext cx="1476000" cy="1445100"/>
          </a:xfrm>
          <a:prstGeom prst="straightConnector1">
            <a:avLst/>
          </a:prstGeom>
          <a:noFill/>
          <a:ln w="9525" cap="flat" cmpd="sng">
            <a:solidFill>
              <a:srgbClr val="EEEDE9"/>
            </a:solidFill>
            <a:prstDash val="solid"/>
            <a:round/>
            <a:headEnd type="none" w="sm" len="sm"/>
            <a:tailEnd type="none" w="sm" len="sm"/>
          </a:ln>
        </p:spPr>
      </p:cxnSp>
      <p:cxnSp>
        <p:nvCxnSpPr>
          <p:cNvPr id="64" name="Google Shape;64;p6"/>
          <p:cNvCxnSpPr>
            <a:endCxn id="55" idx="0"/>
          </p:cNvCxnSpPr>
          <p:nvPr/>
        </p:nvCxnSpPr>
        <p:spPr>
          <a:xfrm rot="10800000" flipH="1">
            <a:off x="6533650" y="515800"/>
            <a:ext cx="10200" cy="2056800"/>
          </a:xfrm>
          <a:prstGeom prst="straightConnector1">
            <a:avLst/>
          </a:prstGeom>
          <a:noFill/>
          <a:ln w="9525" cap="flat" cmpd="sng">
            <a:solidFill>
              <a:srgbClr val="EEEDE9"/>
            </a:solidFill>
            <a:prstDash val="solid"/>
            <a:round/>
            <a:headEnd type="none" w="sm" len="sm"/>
            <a:tailEnd type="none" w="sm" len="sm"/>
          </a:ln>
        </p:spPr>
      </p:cxnSp>
      <p:sp>
        <p:nvSpPr>
          <p:cNvPr id="65" name="Google Shape;65;p6"/>
          <p:cNvSpPr txBox="1"/>
          <p:nvPr/>
        </p:nvSpPr>
        <p:spPr>
          <a:xfrm>
            <a:off x="5448991" y="632754"/>
            <a:ext cx="1043700" cy="3597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900" b="1">
                <a:solidFill>
                  <a:srgbClr val="FFAB00"/>
                </a:solidFill>
                <a:latin typeface="DM Sans"/>
                <a:ea typeface="DM Sans"/>
                <a:cs typeface="DM Sans"/>
                <a:sym typeface="DM Sans"/>
              </a:rPr>
              <a:t>Insurance</a:t>
            </a:r>
            <a:endParaRPr sz="900">
              <a:solidFill>
                <a:srgbClr val="FFAB00"/>
              </a:solidFill>
              <a:latin typeface="DM Sans Medium"/>
              <a:ea typeface="DM Sans Medium"/>
              <a:cs typeface="DM Sans Medium"/>
              <a:sym typeface="DM Sans Medium"/>
            </a:endParaRPr>
          </a:p>
        </p:txBody>
      </p:sp>
      <p:pic>
        <p:nvPicPr>
          <p:cNvPr id="66" name="Google Shape;66;p6"/>
          <p:cNvPicPr preferRelativeResize="0"/>
          <p:nvPr/>
        </p:nvPicPr>
        <p:blipFill rotWithShape="1">
          <a:blip r:embed="rId3">
            <a:alphaModFix/>
          </a:blip>
          <a:srcRect l="28647"/>
          <a:stretch/>
        </p:blipFill>
        <p:spPr>
          <a:xfrm>
            <a:off x="5403551" y="998453"/>
            <a:ext cx="359547" cy="110443"/>
          </a:xfrm>
          <a:prstGeom prst="rect">
            <a:avLst/>
          </a:prstGeom>
          <a:noFill/>
          <a:ln>
            <a:noFill/>
          </a:ln>
        </p:spPr>
      </p:pic>
      <p:pic>
        <p:nvPicPr>
          <p:cNvPr id="67" name="Google Shape;67;p6"/>
          <p:cNvPicPr preferRelativeResize="0"/>
          <p:nvPr/>
        </p:nvPicPr>
        <p:blipFill rotWithShape="1">
          <a:blip r:embed="rId4">
            <a:alphaModFix/>
          </a:blip>
          <a:srcRect l="17256" t="17256" r="17256" b="17256"/>
          <a:stretch/>
        </p:blipFill>
        <p:spPr>
          <a:xfrm>
            <a:off x="6062442" y="1153241"/>
            <a:ext cx="219044" cy="164283"/>
          </a:xfrm>
          <a:prstGeom prst="rect">
            <a:avLst/>
          </a:prstGeom>
          <a:noFill/>
          <a:ln>
            <a:noFill/>
          </a:ln>
        </p:spPr>
      </p:pic>
      <p:pic>
        <p:nvPicPr>
          <p:cNvPr id="68" name="Google Shape;68;p6"/>
          <p:cNvPicPr preferRelativeResize="0"/>
          <p:nvPr/>
        </p:nvPicPr>
        <p:blipFill rotWithShape="1">
          <a:blip r:embed="rId5">
            <a:alphaModFix/>
          </a:blip>
          <a:srcRect/>
          <a:stretch/>
        </p:blipFill>
        <p:spPr>
          <a:xfrm>
            <a:off x="5329201" y="1138367"/>
            <a:ext cx="641536" cy="148806"/>
          </a:xfrm>
          <a:prstGeom prst="rect">
            <a:avLst/>
          </a:prstGeom>
          <a:noFill/>
          <a:ln>
            <a:noFill/>
          </a:ln>
        </p:spPr>
      </p:pic>
      <p:pic>
        <p:nvPicPr>
          <p:cNvPr id="69" name="Google Shape;69;p6"/>
          <p:cNvPicPr preferRelativeResize="0"/>
          <p:nvPr/>
        </p:nvPicPr>
        <p:blipFill rotWithShape="1">
          <a:blip r:embed="rId6">
            <a:alphaModFix/>
          </a:blip>
          <a:srcRect/>
          <a:stretch/>
        </p:blipFill>
        <p:spPr>
          <a:xfrm>
            <a:off x="5662780" y="1523787"/>
            <a:ext cx="520643" cy="91781"/>
          </a:xfrm>
          <a:prstGeom prst="rect">
            <a:avLst/>
          </a:prstGeom>
          <a:noFill/>
          <a:ln>
            <a:noFill/>
          </a:ln>
        </p:spPr>
      </p:pic>
      <p:pic>
        <p:nvPicPr>
          <p:cNvPr id="70" name="Google Shape;70;p6"/>
          <p:cNvPicPr preferRelativeResize="0"/>
          <p:nvPr/>
        </p:nvPicPr>
        <p:blipFill rotWithShape="1">
          <a:blip r:embed="rId7">
            <a:alphaModFix/>
          </a:blip>
          <a:srcRect/>
          <a:stretch/>
        </p:blipFill>
        <p:spPr>
          <a:xfrm>
            <a:off x="5516683" y="1333695"/>
            <a:ext cx="802406" cy="99909"/>
          </a:xfrm>
          <a:prstGeom prst="rect">
            <a:avLst/>
          </a:prstGeom>
          <a:noFill/>
          <a:ln>
            <a:noFill/>
          </a:ln>
        </p:spPr>
      </p:pic>
      <p:pic>
        <p:nvPicPr>
          <p:cNvPr id="71" name="Google Shape;71;p6"/>
          <p:cNvPicPr preferRelativeResize="0"/>
          <p:nvPr/>
        </p:nvPicPr>
        <p:blipFill rotWithShape="1">
          <a:blip r:embed="rId8">
            <a:alphaModFix/>
          </a:blip>
          <a:srcRect/>
          <a:stretch/>
        </p:blipFill>
        <p:spPr>
          <a:xfrm>
            <a:off x="6081359" y="892979"/>
            <a:ext cx="326189" cy="204852"/>
          </a:xfrm>
          <a:prstGeom prst="rect">
            <a:avLst/>
          </a:prstGeom>
          <a:noFill/>
          <a:ln>
            <a:noFill/>
          </a:ln>
        </p:spPr>
      </p:pic>
      <p:pic>
        <p:nvPicPr>
          <p:cNvPr id="72" name="Google Shape;72;p6"/>
          <p:cNvPicPr preferRelativeResize="0"/>
          <p:nvPr/>
        </p:nvPicPr>
        <p:blipFill rotWithShape="1">
          <a:blip r:embed="rId9">
            <a:alphaModFix/>
          </a:blip>
          <a:srcRect r="62403"/>
          <a:stretch/>
        </p:blipFill>
        <p:spPr>
          <a:xfrm>
            <a:off x="6009518" y="1662355"/>
            <a:ext cx="286921" cy="280835"/>
          </a:xfrm>
          <a:prstGeom prst="rect">
            <a:avLst/>
          </a:prstGeom>
          <a:noFill/>
          <a:ln>
            <a:noFill/>
          </a:ln>
        </p:spPr>
      </p:pic>
      <p:pic>
        <p:nvPicPr>
          <p:cNvPr id="73" name="Google Shape;73;p6"/>
          <p:cNvPicPr preferRelativeResize="0"/>
          <p:nvPr/>
        </p:nvPicPr>
        <p:blipFill rotWithShape="1">
          <a:blip r:embed="rId10">
            <a:alphaModFix/>
          </a:blip>
          <a:srcRect/>
          <a:stretch/>
        </p:blipFill>
        <p:spPr>
          <a:xfrm>
            <a:off x="4710704" y="1840374"/>
            <a:ext cx="643139" cy="135659"/>
          </a:xfrm>
          <a:prstGeom prst="rect">
            <a:avLst/>
          </a:prstGeom>
          <a:noFill/>
          <a:ln>
            <a:noFill/>
          </a:ln>
        </p:spPr>
      </p:pic>
      <p:pic>
        <p:nvPicPr>
          <p:cNvPr id="74" name="Google Shape;74;p6"/>
          <p:cNvPicPr preferRelativeResize="0"/>
          <p:nvPr/>
        </p:nvPicPr>
        <p:blipFill rotWithShape="1">
          <a:blip r:embed="rId11">
            <a:alphaModFix/>
          </a:blip>
          <a:srcRect/>
          <a:stretch/>
        </p:blipFill>
        <p:spPr>
          <a:xfrm>
            <a:off x="4784635" y="1669463"/>
            <a:ext cx="619919" cy="125316"/>
          </a:xfrm>
          <a:prstGeom prst="rect">
            <a:avLst/>
          </a:prstGeom>
          <a:noFill/>
          <a:ln>
            <a:noFill/>
          </a:ln>
        </p:spPr>
      </p:pic>
      <p:pic>
        <p:nvPicPr>
          <p:cNvPr id="75" name="Google Shape;75;p6"/>
          <p:cNvPicPr preferRelativeResize="0"/>
          <p:nvPr/>
        </p:nvPicPr>
        <p:blipFill rotWithShape="1">
          <a:blip r:embed="rId12">
            <a:alphaModFix/>
          </a:blip>
          <a:srcRect/>
          <a:stretch/>
        </p:blipFill>
        <p:spPr>
          <a:xfrm>
            <a:off x="5465471" y="1791397"/>
            <a:ext cx="189516" cy="189516"/>
          </a:xfrm>
          <a:prstGeom prst="rect">
            <a:avLst/>
          </a:prstGeom>
          <a:noFill/>
          <a:ln>
            <a:noFill/>
          </a:ln>
        </p:spPr>
      </p:pic>
      <p:pic>
        <p:nvPicPr>
          <p:cNvPr id="76" name="Google Shape;76;p6"/>
          <p:cNvPicPr preferRelativeResize="0"/>
          <p:nvPr/>
        </p:nvPicPr>
        <p:blipFill rotWithShape="1">
          <a:blip r:embed="rId13">
            <a:alphaModFix/>
          </a:blip>
          <a:srcRect/>
          <a:stretch/>
        </p:blipFill>
        <p:spPr>
          <a:xfrm>
            <a:off x="5405326" y="2132335"/>
            <a:ext cx="489324" cy="122331"/>
          </a:xfrm>
          <a:prstGeom prst="rect">
            <a:avLst/>
          </a:prstGeom>
          <a:noFill/>
          <a:ln>
            <a:noFill/>
          </a:ln>
        </p:spPr>
      </p:pic>
      <p:pic>
        <p:nvPicPr>
          <p:cNvPr id="77" name="Google Shape;77;p6"/>
          <p:cNvPicPr preferRelativeResize="0"/>
          <p:nvPr/>
        </p:nvPicPr>
        <p:blipFill rotWithShape="1">
          <a:blip r:embed="rId14">
            <a:alphaModFix/>
          </a:blip>
          <a:srcRect/>
          <a:stretch/>
        </p:blipFill>
        <p:spPr>
          <a:xfrm>
            <a:off x="4682577" y="2005620"/>
            <a:ext cx="612716" cy="145697"/>
          </a:xfrm>
          <a:prstGeom prst="rect">
            <a:avLst/>
          </a:prstGeom>
          <a:noFill/>
          <a:ln>
            <a:noFill/>
          </a:ln>
        </p:spPr>
      </p:pic>
      <p:pic>
        <p:nvPicPr>
          <p:cNvPr id="78" name="Google Shape;78;p6"/>
          <p:cNvPicPr preferRelativeResize="0"/>
          <p:nvPr/>
        </p:nvPicPr>
        <p:blipFill rotWithShape="1">
          <a:blip r:embed="rId15">
            <a:alphaModFix/>
          </a:blip>
          <a:srcRect/>
          <a:stretch/>
        </p:blipFill>
        <p:spPr>
          <a:xfrm>
            <a:off x="4668524" y="3030041"/>
            <a:ext cx="442977" cy="96253"/>
          </a:xfrm>
          <a:prstGeom prst="rect">
            <a:avLst/>
          </a:prstGeom>
          <a:noFill/>
          <a:ln>
            <a:noFill/>
          </a:ln>
        </p:spPr>
      </p:pic>
      <p:pic>
        <p:nvPicPr>
          <p:cNvPr id="79" name="Google Shape;79;p6"/>
          <p:cNvPicPr preferRelativeResize="0"/>
          <p:nvPr/>
        </p:nvPicPr>
        <p:blipFill rotWithShape="1">
          <a:blip r:embed="rId16">
            <a:alphaModFix/>
          </a:blip>
          <a:srcRect/>
          <a:stretch/>
        </p:blipFill>
        <p:spPr>
          <a:xfrm>
            <a:off x="5367574" y="2443029"/>
            <a:ext cx="339576" cy="257700"/>
          </a:xfrm>
          <a:prstGeom prst="rect">
            <a:avLst/>
          </a:prstGeom>
          <a:noFill/>
          <a:ln>
            <a:noFill/>
          </a:ln>
        </p:spPr>
      </p:pic>
      <p:pic>
        <p:nvPicPr>
          <p:cNvPr id="80" name="Google Shape;80;p6"/>
          <p:cNvPicPr preferRelativeResize="0"/>
          <p:nvPr/>
        </p:nvPicPr>
        <p:blipFill rotWithShape="1">
          <a:blip r:embed="rId17">
            <a:alphaModFix/>
          </a:blip>
          <a:srcRect/>
          <a:stretch/>
        </p:blipFill>
        <p:spPr>
          <a:xfrm>
            <a:off x="5382357" y="2769555"/>
            <a:ext cx="249773" cy="249773"/>
          </a:xfrm>
          <a:prstGeom prst="rect">
            <a:avLst/>
          </a:prstGeom>
          <a:noFill/>
          <a:ln>
            <a:noFill/>
          </a:ln>
        </p:spPr>
      </p:pic>
      <p:pic>
        <p:nvPicPr>
          <p:cNvPr id="81" name="Google Shape;81;p6"/>
          <p:cNvPicPr preferRelativeResize="0"/>
          <p:nvPr/>
        </p:nvPicPr>
        <p:blipFill rotWithShape="1">
          <a:blip r:embed="rId18">
            <a:alphaModFix/>
          </a:blip>
          <a:srcRect/>
          <a:stretch/>
        </p:blipFill>
        <p:spPr>
          <a:xfrm>
            <a:off x="4646452" y="2778216"/>
            <a:ext cx="489338" cy="202408"/>
          </a:xfrm>
          <a:prstGeom prst="rect">
            <a:avLst/>
          </a:prstGeom>
          <a:noFill/>
          <a:ln>
            <a:noFill/>
          </a:ln>
        </p:spPr>
      </p:pic>
      <p:pic>
        <p:nvPicPr>
          <p:cNvPr id="82" name="Google Shape;82;p6"/>
          <p:cNvPicPr preferRelativeResize="0"/>
          <p:nvPr/>
        </p:nvPicPr>
        <p:blipFill rotWithShape="1">
          <a:blip r:embed="rId19">
            <a:alphaModFix/>
          </a:blip>
          <a:srcRect/>
          <a:stretch/>
        </p:blipFill>
        <p:spPr>
          <a:xfrm>
            <a:off x="4590735" y="2599344"/>
            <a:ext cx="622407" cy="163382"/>
          </a:xfrm>
          <a:prstGeom prst="rect">
            <a:avLst/>
          </a:prstGeom>
          <a:noFill/>
          <a:ln>
            <a:noFill/>
          </a:ln>
        </p:spPr>
      </p:pic>
      <p:pic>
        <p:nvPicPr>
          <p:cNvPr id="83" name="Google Shape;83;p6"/>
          <p:cNvPicPr preferRelativeResize="0"/>
          <p:nvPr/>
        </p:nvPicPr>
        <p:blipFill rotWithShape="1">
          <a:blip r:embed="rId20">
            <a:alphaModFix/>
          </a:blip>
          <a:srcRect/>
          <a:stretch/>
        </p:blipFill>
        <p:spPr>
          <a:xfrm>
            <a:off x="4652706" y="3074149"/>
            <a:ext cx="517873" cy="345161"/>
          </a:xfrm>
          <a:prstGeom prst="rect">
            <a:avLst/>
          </a:prstGeom>
          <a:noFill/>
          <a:ln>
            <a:noFill/>
          </a:ln>
        </p:spPr>
      </p:pic>
      <p:cxnSp>
        <p:nvCxnSpPr>
          <p:cNvPr id="84" name="Google Shape;84;p6"/>
          <p:cNvCxnSpPr/>
          <p:nvPr/>
        </p:nvCxnSpPr>
        <p:spPr>
          <a:xfrm rot="10800000">
            <a:off x="5101152" y="1136833"/>
            <a:ext cx="1428600" cy="1435800"/>
          </a:xfrm>
          <a:prstGeom prst="straightConnector1">
            <a:avLst/>
          </a:prstGeom>
          <a:noFill/>
          <a:ln w="9525" cap="flat" cmpd="sng">
            <a:solidFill>
              <a:srgbClr val="EEEDE9"/>
            </a:solidFill>
            <a:prstDash val="solid"/>
            <a:round/>
            <a:headEnd type="none" w="sm" len="sm"/>
            <a:tailEnd type="none" w="sm" len="sm"/>
          </a:ln>
        </p:spPr>
      </p:cxnSp>
      <p:cxnSp>
        <p:nvCxnSpPr>
          <p:cNvPr id="85" name="Google Shape;85;p6"/>
          <p:cNvCxnSpPr/>
          <p:nvPr/>
        </p:nvCxnSpPr>
        <p:spPr>
          <a:xfrm rot="10800000">
            <a:off x="4529211" y="2167827"/>
            <a:ext cx="1993200" cy="406500"/>
          </a:xfrm>
          <a:prstGeom prst="straightConnector1">
            <a:avLst/>
          </a:prstGeom>
          <a:noFill/>
          <a:ln w="9525" cap="flat" cmpd="sng">
            <a:solidFill>
              <a:srgbClr val="EEEDE9"/>
            </a:solidFill>
            <a:prstDash val="solid"/>
            <a:round/>
            <a:headEnd type="none" w="sm" len="sm"/>
            <a:tailEnd type="none" w="sm" len="sm"/>
          </a:ln>
        </p:spPr>
      </p:cxnSp>
      <p:cxnSp>
        <p:nvCxnSpPr>
          <p:cNvPr id="86" name="Google Shape;86;p6"/>
          <p:cNvCxnSpPr/>
          <p:nvPr/>
        </p:nvCxnSpPr>
        <p:spPr>
          <a:xfrm flipH="1">
            <a:off x="4741911" y="2581800"/>
            <a:ext cx="1780500" cy="944700"/>
          </a:xfrm>
          <a:prstGeom prst="straightConnector1">
            <a:avLst/>
          </a:prstGeom>
          <a:noFill/>
          <a:ln w="9525" cap="flat" cmpd="sng">
            <a:solidFill>
              <a:srgbClr val="EEEDE9"/>
            </a:solidFill>
            <a:prstDash val="solid"/>
            <a:round/>
            <a:headEnd type="none" w="sm" len="sm"/>
            <a:tailEnd type="none" w="sm" len="sm"/>
          </a:ln>
        </p:spPr>
      </p:cxnSp>
      <p:cxnSp>
        <p:nvCxnSpPr>
          <p:cNvPr id="87" name="Google Shape;87;p6"/>
          <p:cNvCxnSpPr/>
          <p:nvPr/>
        </p:nvCxnSpPr>
        <p:spPr>
          <a:xfrm flipH="1">
            <a:off x="5812011" y="2577635"/>
            <a:ext cx="710400" cy="1905900"/>
          </a:xfrm>
          <a:prstGeom prst="straightConnector1">
            <a:avLst/>
          </a:prstGeom>
          <a:noFill/>
          <a:ln w="9525" cap="flat" cmpd="sng">
            <a:solidFill>
              <a:srgbClr val="EEEDE9"/>
            </a:solidFill>
            <a:prstDash val="solid"/>
            <a:round/>
            <a:headEnd type="none" w="sm" len="sm"/>
            <a:tailEnd type="none" w="sm" len="sm"/>
          </a:ln>
        </p:spPr>
      </p:cxnSp>
      <p:cxnSp>
        <p:nvCxnSpPr>
          <p:cNvPr id="88" name="Google Shape;88;p6"/>
          <p:cNvCxnSpPr/>
          <p:nvPr/>
        </p:nvCxnSpPr>
        <p:spPr>
          <a:xfrm>
            <a:off x="6529824" y="2580257"/>
            <a:ext cx="725700" cy="1908600"/>
          </a:xfrm>
          <a:prstGeom prst="straightConnector1">
            <a:avLst/>
          </a:prstGeom>
          <a:noFill/>
          <a:ln w="9525" cap="flat" cmpd="sng">
            <a:solidFill>
              <a:srgbClr val="EEEDE9"/>
            </a:solidFill>
            <a:prstDash val="solid"/>
            <a:round/>
            <a:headEnd type="none" w="sm" len="sm"/>
            <a:tailEnd type="none" w="sm" len="sm"/>
          </a:ln>
        </p:spPr>
      </p:cxnSp>
      <p:cxnSp>
        <p:nvCxnSpPr>
          <p:cNvPr id="89" name="Google Shape;89;p6"/>
          <p:cNvCxnSpPr/>
          <p:nvPr/>
        </p:nvCxnSpPr>
        <p:spPr>
          <a:xfrm>
            <a:off x="6528837" y="2568003"/>
            <a:ext cx="1767300" cy="1026000"/>
          </a:xfrm>
          <a:prstGeom prst="straightConnector1">
            <a:avLst/>
          </a:prstGeom>
          <a:noFill/>
          <a:ln w="9525" cap="flat" cmpd="sng">
            <a:solidFill>
              <a:srgbClr val="EEEDE9"/>
            </a:solidFill>
            <a:prstDash val="solid"/>
            <a:round/>
            <a:headEnd type="none" w="sm" len="sm"/>
            <a:tailEnd type="none" w="sm" len="sm"/>
          </a:ln>
        </p:spPr>
      </p:cxnSp>
      <p:cxnSp>
        <p:nvCxnSpPr>
          <p:cNvPr id="90" name="Google Shape;90;p6"/>
          <p:cNvCxnSpPr/>
          <p:nvPr/>
        </p:nvCxnSpPr>
        <p:spPr>
          <a:xfrm flipH="1">
            <a:off x="6531611" y="2265672"/>
            <a:ext cx="2025600" cy="303600"/>
          </a:xfrm>
          <a:prstGeom prst="straightConnector1">
            <a:avLst/>
          </a:prstGeom>
          <a:noFill/>
          <a:ln w="9525" cap="flat" cmpd="sng">
            <a:solidFill>
              <a:srgbClr val="EEEDE9"/>
            </a:solidFill>
            <a:prstDash val="solid"/>
            <a:round/>
            <a:headEnd type="none" w="sm" len="sm"/>
            <a:tailEnd type="none" w="sm" len="sm"/>
          </a:ln>
        </p:spPr>
      </p:cxnSp>
      <p:sp>
        <p:nvSpPr>
          <p:cNvPr id="91" name="Google Shape;91;p6"/>
          <p:cNvSpPr/>
          <p:nvPr/>
        </p:nvSpPr>
        <p:spPr>
          <a:xfrm>
            <a:off x="5883611" y="1929520"/>
            <a:ext cx="1310400" cy="1310400"/>
          </a:xfrm>
          <a:prstGeom prst="ellipse">
            <a:avLst/>
          </a:prstGeom>
          <a:solidFill>
            <a:srgbClr val="F9F7F4"/>
          </a:solidFill>
          <a:ln w="25400" cap="flat" cmpd="sng">
            <a:solidFill>
              <a:srgbClr val="EEEDE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9F7F4"/>
              </a:solidFill>
              <a:latin typeface="Arial"/>
              <a:ea typeface="Arial"/>
              <a:cs typeface="Arial"/>
              <a:sym typeface="Arial"/>
            </a:endParaRPr>
          </a:p>
        </p:txBody>
      </p:sp>
      <p:pic>
        <p:nvPicPr>
          <p:cNvPr id="92" name="Google Shape;92;p6"/>
          <p:cNvPicPr preferRelativeResize="0"/>
          <p:nvPr/>
        </p:nvPicPr>
        <p:blipFill rotWithShape="1">
          <a:blip r:embed="rId21">
            <a:alphaModFix/>
          </a:blip>
          <a:srcRect r="84154"/>
          <a:stretch/>
        </p:blipFill>
        <p:spPr>
          <a:xfrm>
            <a:off x="6234306" y="2270687"/>
            <a:ext cx="622550" cy="617925"/>
          </a:xfrm>
          <a:prstGeom prst="rect">
            <a:avLst/>
          </a:prstGeom>
          <a:noFill/>
          <a:ln>
            <a:noFill/>
          </a:ln>
        </p:spPr>
      </p:pic>
      <p:sp>
        <p:nvSpPr>
          <p:cNvPr id="93" name="Google Shape;93;p6"/>
          <p:cNvSpPr txBox="1"/>
          <p:nvPr/>
        </p:nvSpPr>
        <p:spPr>
          <a:xfrm>
            <a:off x="5178668" y="3946200"/>
            <a:ext cx="935400" cy="3234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1B3139"/>
              </a:buClr>
              <a:buSzPts val="3000"/>
              <a:buFont typeface="DM Sans Medium"/>
              <a:buNone/>
            </a:pPr>
            <a:r>
              <a:rPr lang="en" sz="900" b="1" i="0" u="none" strike="noStrike" cap="none">
                <a:solidFill>
                  <a:srgbClr val="FFAB00"/>
                </a:solidFill>
                <a:latin typeface="DM Sans"/>
                <a:ea typeface="DM Sans"/>
                <a:cs typeface="DM Sans"/>
                <a:sym typeface="DM Sans"/>
              </a:rPr>
              <a:t>Real</a:t>
            </a:r>
            <a:br>
              <a:rPr lang="en" sz="900" b="1" i="0" u="none" strike="noStrike" cap="none">
                <a:solidFill>
                  <a:srgbClr val="FFAB00"/>
                </a:solidFill>
                <a:latin typeface="DM Sans"/>
                <a:ea typeface="DM Sans"/>
                <a:cs typeface="DM Sans"/>
                <a:sym typeface="DM Sans"/>
              </a:rPr>
            </a:br>
            <a:r>
              <a:rPr lang="en" sz="900" b="1" i="0" u="none" strike="noStrike" cap="none">
                <a:solidFill>
                  <a:srgbClr val="FFAB00"/>
                </a:solidFill>
                <a:latin typeface="DM Sans"/>
                <a:ea typeface="DM Sans"/>
                <a:cs typeface="DM Sans"/>
                <a:sym typeface="DM Sans"/>
              </a:rPr>
              <a:t>Estate</a:t>
            </a:r>
            <a:endParaRPr sz="1100"/>
          </a:p>
        </p:txBody>
      </p:sp>
      <p:pic>
        <p:nvPicPr>
          <p:cNvPr id="94" name="Google Shape;94;p6"/>
          <p:cNvPicPr preferRelativeResize="0"/>
          <p:nvPr/>
        </p:nvPicPr>
        <p:blipFill rotWithShape="1">
          <a:blip r:embed="rId22">
            <a:alphaModFix/>
          </a:blip>
          <a:srcRect/>
          <a:stretch/>
        </p:blipFill>
        <p:spPr>
          <a:xfrm>
            <a:off x="5607868" y="3714393"/>
            <a:ext cx="431923" cy="192341"/>
          </a:xfrm>
          <a:prstGeom prst="rect">
            <a:avLst/>
          </a:prstGeom>
          <a:noFill/>
          <a:ln>
            <a:noFill/>
          </a:ln>
        </p:spPr>
      </p:pic>
      <p:pic>
        <p:nvPicPr>
          <p:cNvPr id="95" name="Google Shape;95;p6"/>
          <p:cNvPicPr preferRelativeResize="0"/>
          <p:nvPr/>
        </p:nvPicPr>
        <p:blipFill rotWithShape="1">
          <a:blip r:embed="rId23">
            <a:alphaModFix/>
          </a:blip>
          <a:srcRect/>
          <a:stretch/>
        </p:blipFill>
        <p:spPr>
          <a:xfrm>
            <a:off x="5218906" y="3318146"/>
            <a:ext cx="295849" cy="132034"/>
          </a:xfrm>
          <a:prstGeom prst="rect">
            <a:avLst/>
          </a:prstGeom>
          <a:noFill/>
          <a:ln>
            <a:noFill/>
          </a:ln>
        </p:spPr>
      </p:pic>
      <p:pic>
        <p:nvPicPr>
          <p:cNvPr id="96" name="Google Shape;96;p6"/>
          <p:cNvPicPr preferRelativeResize="0"/>
          <p:nvPr/>
        </p:nvPicPr>
        <p:blipFill rotWithShape="1">
          <a:blip r:embed="rId24">
            <a:alphaModFix/>
          </a:blip>
          <a:srcRect/>
          <a:stretch/>
        </p:blipFill>
        <p:spPr>
          <a:xfrm>
            <a:off x="4972623" y="3744266"/>
            <a:ext cx="545239" cy="122201"/>
          </a:xfrm>
          <a:prstGeom prst="rect">
            <a:avLst/>
          </a:prstGeom>
          <a:noFill/>
          <a:ln>
            <a:noFill/>
          </a:ln>
        </p:spPr>
      </p:pic>
      <p:pic>
        <p:nvPicPr>
          <p:cNvPr id="97" name="Google Shape;97;p6"/>
          <p:cNvPicPr preferRelativeResize="0"/>
          <p:nvPr/>
        </p:nvPicPr>
        <p:blipFill rotWithShape="1">
          <a:blip r:embed="rId25">
            <a:alphaModFix/>
          </a:blip>
          <a:srcRect/>
          <a:stretch/>
        </p:blipFill>
        <p:spPr>
          <a:xfrm>
            <a:off x="4910996" y="3550545"/>
            <a:ext cx="570199" cy="85474"/>
          </a:xfrm>
          <a:prstGeom prst="rect">
            <a:avLst/>
          </a:prstGeom>
          <a:noFill/>
          <a:ln>
            <a:noFill/>
          </a:ln>
        </p:spPr>
      </p:pic>
      <p:pic>
        <p:nvPicPr>
          <p:cNvPr id="98" name="Google Shape;98;p6"/>
          <p:cNvPicPr preferRelativeResize="0"/>
          <p:nvPr/>
        </p:nvPicPr>
        <p:blipFill rotWithShape="1">
          <a:blip r:embed="rId26">
            <a:alphaModFix/>
          </a:blip>
          <a:srcRect/>
          <a:stretch/>
        </p:blipFill>
        <p:spPr>
          <a:xfrm>
            <a:off x="5505563" y="3491076"/>
            <a:ext cx="625141" cy="186870"/>
          </a:xfrm>
          <a:prstGeom prst="rect">
            <a:avLst/>
          </a:prstGeom>
          <a:noFill/>
          <a:ln>
            <a:noFill/>
          </a:ln>
        </p:spPr>
      </p:pic>
      <p:pic>
        <p:nvPicPr>
          <p:cNvPr id="99" name="Google Shape;99;p6"/>
          <p:cNvPicPr preferRelativeResize="0"/>
          <p:nvPr/>
        </p:nvPicPr>
        <p:blipFill rotWithShape="1">
          <a:blip r:embed="rId27">
            <a:alphaModFix/>
          </a:blip>
          <a:srcRect/>
          <a:stretch/>
        </p:blipFill>
        <p:spPr>
          <a:xfrm>
            <a:off x="5641370" y="3212235"/>
            <a:ext cx="506998" cy="323625"/>
          </a:xfrm>
          <a:prstGeom prst="rect">
            <a:avLst/>
          </a:prstGeom>
          <a:noFill/>
          <a:ln>
            <a:noFill/>
          </a:ln>
        </p:spPr>
      </p:pic>
      <p:pic>
        <p:nvPicPr>
          <p:cNvPr id="100" name="Google Shape;100;p6"/>
          <p:cNvPicPr preferRelativeResize="0"/>
          <p:nvPr/>
        </p:nvPicPr>
        <p:blipFill rotWithShape="1">
          <a:blip r:embed="rId28">
            <a:alphaModFix/>
          </a:blip>
          <a:srcRect/>
          <a:stretch/>
        </p:blipFill>
        <p:spPr>
          <a:xfrm>
            <a:off x="6531809" y="4067040"/>
            <a:ext cx="514662" cy="91976"/>
          </a:xfrm>
          <a:prstGeom prst="rect">
            <a:avLst/>
          </a:prstGeom>
          <a:noFill/>
          <a:ln>
            <a:noFill/>
          </a:ln>
        </p:spPr>
      </p:pic>
      <p:pic>
        <p:nvPicPr>
          <p:cNvPr id="101" name="Google Shape;101;p6"/>
          <p:cNvPicPr preferRelativeResize="0"/>
          <p:nvPr/>
        </p:nvPicPr>
        <p:blipFill rotWithShape="1">
          <a:blip r:embed="rId29">
            <a:alphaModFix/>
          </a:blip>
          <a:srcRect/>
          <a:stretch/>
        </p:blipFill>
        <p:spPr>
          <a:xfrm>
            <a:off x="6179969" y="3452411"/>
            <a:ext cx="402811" cy="191967"/>
          </a:xfrm>
          <a:prstGeom prst="rect">
            <a:avLst/>
          </a:prstGeom>
          <a:noFill/>
          <a:ln>
            <a:noFill/>
          </a:ln>
        </p:spPr>
      </p:pic>
      <p:pic>
        <p:nvPicPr>
          <p:cNvPr id="102" name="Google Shape;102;p6"/>
          <p:cNvPicPr preferRelativeResize="0"/>
          <p:nvPr/>
        </p:nvPicPr>
        <p:blipFill rotWithShape="1">
          <a:blip r:embed="rId30">
            <a:alphaModFix/>
          </a:blip>
          <a:srcRect/>
          <a:stretch/>
        </p:blipFill>
        <p:spPr>
          <a:xfrm>
            <a:off x="6446945" y="3563039"/>
            <a:ext cx="431923" cy="171673"/>
          </a:xfrm>
          <a:prstGeom prst="rect">
            <a:avLst/>
          </a:prstGeom>
          <a:noFill/>
          <a:ln>
            <a:noFill/>
          </a:ln>
        </p:spPr>
      </p:pic>
      <p:pic>
        <p:nvPicPr>
          <p:cNvPr id="103" name="Google Shape;103;p6"/>
          <p:cNvPicPr preferRelativeResize="0"/>
          <p:nvPr/>
        </p:nvPicPr>
        <p:blipFill rotWithShape="1">
          <a:blip r:embed="rId31">
            <a:alphaModFix/>
          </a:blip>
          <a:srcRect/>
          <a:stretch/>
        </p:blipFill>
        <p:spPr>
          <a:xfrm>
            <a:off x="6058620" y="3671059"/>
            <a:ext cx="339577" cy="339577"/>
          </a:xfrm>
          <a:prstGeom prst="rect">
            <a:avLst/>
          </a:prstGeom>
          <a:noFill/>
          <a:ln>
            <a:noFill/>
          </a:ln>
        </p:spPr>
      </p:pic>
      <p:pic>
        <p:nvPicPr>
          <p:cNvPr id="104" name="Google Shape;104;p6"/>
          <p:cNvPicPr preferRelativeResize="0"/>
          <p:nvPr/>
        </p:nvPicPr>
        <p:blipFill rotWithShape="1">
          <a:blip r:embed="rId32">
            <a:alphaModFix/>
          </a:blip>
          <a:srcRect/>
          <a:stretch/>
        </p:blipFill>
        <p:spPr>
          <a:xfrm>
            <a:off x="6441828" y="3797280"/>
            <a:ext cx="458014" cy="123164"/>
          </a:xfrm>
          <a:prstGeom prst="rect">
            <a:avLst/>
          </a:prstGeom>
          <a:noFill/>
          <a:ln>
            <a:noFill/>
          </a:ln>
        </p:spPr>
      </p:pic>
      <p:pic>
        <p:nvPicPr>
          <p:cNvPr id="105" name="Google Shape;105;p6"/>
          <p:cNvPicPr preferRelativeResize="0"/>
          <p:nvPr/>
        </p:nvPicPr>
        <p:blipFill rotWithShape="1">
          <a:blip r:embed="rId33">
            <a:alphaModFix/>
          </a:blip>
          <a:srcRect/>
          <a:stretch/>
        </p:blipFill>
        <p:spPr>
          <a:xfrm>
            <a:off x="5956923" y="4209220"/>
            <a:ext cx="641454" cy="105241"/>
          </a:xfrm>
          <a:prstGeom prst="rect">
            <a:avLst/>
          </a:prstGeom>
          <a:noFill/>
          <a:ln>
            <a:noFill/>
          </a:ln>
        </p:spPr>
      </p:pic>
      <p:pic>
        <p:nvPicPr>
          <p:cNvPr id="106" name="Google Shape;106;p6"/>
          <p:cNvPicPr preferRelativeResize="0"/>
          <p:nvPr/>
        </p:nvPicPr>
        <p:blipFill rotWithShape="1">
          <a:blip r:embed="rId34">
            <a:alphaModFix/>
          </a:blip>
          <a:srcRect/>
          <a:stretch/>
        </p:blipFill>
        <p:spPr>
          <a:xfrm>
            <a:off x="7680441" y="3618386"/>
            <a:ext cx="489341" cy="139879"/>
          </a:xfrm>
          <a:prstGeom prst="rect">
            <a:avLst/>
          </a:prstGeom>
          <a:noFill/>
          <a:ln>
            <a:noFill/>
          </a:ln>
        </p:spPr>
      </p:pic>
      <p:pic>
        <p:nvPicPr>
          <p:cNvPr id="107" name="Google Shape;107;p6"/>
          <p:cNvPicPr preferRelativeResize="0"/>
          <p:nvPr/>
        </p:nvPicPr>
        <p:blipFill rotWithShape="1">
          <a:blip r:embed="rId35">
            <a:alphaModFix/>
          </a:blip>
          <a:srcRect/>
          <a:stretch/>
        </p:blipFill>
        <p:spPr>
          <a:xfrm>
            <a:off x="6931610" y="3355134"/>
            <a:ext cx="373426" cy="85844"/>
          </a:xfrm>
          <a:prstGeom prst="rect">
            <a:avLst/>
          </a:prstGeom>
          <a:noFill/>
          <a:ln>
            <a:noFill/>
          </a:ln>
        </p:spPr>
      </p:pic>
      <p:pic>
        <p:nvPicPr>
          <p:cNvPr id="108" name="Google Shape;108;p6"/>
          <p:cNvPicPr preferRelativeResize="0"/>
          <p:nvPr/>
        </p:nvPicPr>
        <p:blipFill rotWithShape="1">
          <a:blip r:embed="rId36">
            <a:alphaModFix/>
          </a:blip>
          <a:srcRect/>
          <a:stretch/>
        </p:blipFill>
        <p:spPr>
          <a:xfrm>
            <a:off x="7435598" y="3283278"/>
            <a:ext cx="299232" cy="199486"/>
          </a:xfrm>
          <a:prstGeom prst="rect">
            <a:avLst/>
          </a:prstGeom>
          <a:noFill/>
          <a:ln>
            <a:noFill/>
          </a:ln>
        </p:spPr>
      </p:pic>
      <p:pic>
        <p:nvPicPr>
          <p:cNvPr id="109" name="Google Shape;109;p6"/>
          <p:cNvPicPr preferRelativeResize="0"/>
          <p:nvPr/>
        </p:nvPicPr>
        <p:blipFill rotWithShape="1">
          <a:blip r:embed="rId37">
            <a:alphaModFix/>
          </a:blip>
          <a:srcRect/>
          <a:stretch/>
        </p:blipFill>
        <p:spPr>
          <a:xfrm>
            <a:off x="7099645" y="3809024"/>
            <a:ext cx="671734" cy="99042"/>
          </a:xfrm>
          <a:prstGeom prst="rect">
            <a:avLst/>
          </a:prstGeom>
          <a:noFill/>
          <a:ln>
            <a:noFill/>
          </a:ln>
        </p:spPr>
      </p:pic>
      <p:pic>
        <p:nvPicPr>
          <p:cNvPr id="110" name="Google Shape;110;p6"/>
          <p:cNvPicPr preferRelativeResize="0"/>
          <p:nvPr/>
        </p:nvPicPr>
        <p:blipFill rotWithShape="1">
          <a:blip r:embed="rId38">
            <a:alphaModFix/>
          </a:blip>
          <a:srcRect/>
          <a:stretch/>
        </p:blipFill>
        <p:spPr>
          <a:xfrm>
            <a:off x="6893495" y="3155562"/>
            <a:ext cx="411530" cy="150906"/>
          </a:xfrm>
          <a:prstGeom prst="rect">
            <a:avLst/>
          </a:prstGeom>
          <a:noFill/>
          <a:ln>
            <a:noFill/>
          </a:ln>
        </p:spPr>
      </p:pic>
      <p:pic>
        <p:nvPicPr>
          <p:cNvPr id="111" name="Google Shape;111;p6"/>
          <p:cNvPicPr preferRelativeResize="0"/>
          <p:nvPr/>
        </p:nvPicPr>
        <p:blipFill rotWithShape="1">
          <a:blip r:embed="rId39">
            <a:alphaModFix/>
          </a:blip>
          <a:srcRect/>
          <a:stretch/>
        </p:blipFill>
        <p:spPr>
          <a:xfrm>
            <a:off x="7184485" y="3468255"/>
            <a:ext cx="548828" cy="122469"/>
          </a:xfrm>
          <a:prstGeom prst="rect">
            <a:avLst/>
          </a:prstGeom>
          <a:noFill/>
          <a:ln>
            <a:noFill/>
          </a:ln>
        </p:spPr>
      </p:pic>
      <p:pic>
        <p:nvPicPr>
          <p:cNvPr id="112" name="Google Shape;112;p6"/>
          <p:cNvPicPr preferRelativeResize="0"/>
          <p:nvPr/>
        </p:nvPicPr>
        <p:blipFill rotWithShape="1">
          <a:blip r:embed="rId40">
            <a:alphaModFix/>
          </a:blip>
          <a:srcRect/>
          <a:stretch/>
        </p:blipFill>
        <p:spPr>
          <a:xfrm>
            <a:off x="6984496" y="1695197"/>
            <a:ext cx="284870" cy="160243"/>
          </a:xfrm>
          <a:prstGeom prst="rect">
            <a:avLst/>
          </a:prstGeom>
          <a:noFill/>
          <a:ln>
            <a:noFill/>
          </a:ln>
        </p:spPr>
      </p:pic>
      <p:pic>
        <p:nvPicPr>
          <p:cNvPr id="113" name="Google Shape;113;p6"/>
          <p:cNvPicPr preferRelativeResize="0"/>
          <p:nvPr/>
        </p:nvPicPr>
        <p:blipFill rotWithShape="1">
          <a:blip r:embed="rId41">
            <a:alphaModFix/>
          </a:blip>
          <a:srcRect/>
          <a:stretch/>
        </p:blipFill>
        <p:spPr>
          <a:xfrm>
            <a:off x="6621628" y="1673452"/>
            <a:ext cx="333115" cy="199287"/>
          </a:xfrm>
          <a:prstGeom prst="rect">
            <a:avLst/>
          </a:prstGeom>
          <a:noFill/>
          <a:ln>
            <a:noFill/>
          </a:ln>
        </p:spPr>
      </p:pic>
      <p:pic>
        <p:nvPicPr>
          <p:cNvPr id="114" name="Google Shape;114;p6"/>
          <p:cNvPicPr preferRelativeResize="0"/>
          <p:nvPr/>
        </p:nvPicPr>
        <p:blipFill rotWithShape="1">
          <a:blip r:embed="rId42">
            <a:alphaModFix/>
          </a:blip>
          <a:srcRect l="25534"/>
          <a:stretch/>
        </p:blipFill>
        <p:spPr>
          <a:xfrm>
            <a:off x="6626239" y="952992"/>
            <a:ext cx="477865" cy="164772"/>
          </a:xfrm>
          <a:prstGeom prst="rect">
            <a:avLst/>
          </a:prstGeom>
          <a:noFill/>
          <a:ln>
            <a:noFill/>
          </a:ln>
        </p:spPr>
      </p:pic>
      <p:pic>
        <p:nvPicPr>
          <p:cNvPr id="115" name="Google Shape;115;p6"/>
          <p:cNvPicPr preferRelativeResize="0"/>
          <p:nvPr/>
        </p:nvPicPr>
        <p:blipFill rotWithShape="1">
          <a:blip r:embed="rId43">
            <a:alphaModFix/>
          </a:blip>
          <a:srcRect/>
          <a:stretch/>
        </p:blipFill>
        <p:spPr>
          <a:xfrm>
            <a:off x="7203140" y="1204219"/>
            <a:ext cx="489339" cy="163113"/>
          </a:xfrm>
          <a:prstGeom prst="rect">
            <a:avLst/>
          </a:prstGeom>
          <a:noFill/>
          <a:ln>
            <a:noFill/>
          </a:ln>
        </p:spPr>
      </p:pic>
      <p:pic>
        <p:nvPicPr>
          <p:cNvPr id="116" name="Google Shape;116;p6"/>
          <p:cNvPicPr preferRelativeResize="0"/>
          <p:nvPr/>
        </p:nvPicPr>
        <p:blipFill rotWithShape="1">
          <a:blip r:embed="rId44">
            <a:alphaModFix/>
          </a:blip>
          <a:srcRect/>
          <a:stretch/>
        </p:blipFill>
        <p:spPr>
          <a:xfrm>
            <a:off x="7234150" y="2251758"/>
            <a:ext cx="489344" cy="120240"/>
          </a:xfrm>
          <a:prstGeom prst="rect">
            <a:avLst/>
          </a:prstGeom>
          <a:noFill/>
          <a:ln>
            <a:noFill/>
          </a:ln>
        </p:spPr>
      </p:pic>
      <p:pic>
        <p:nvPicPr>
          <p:cNvPr id="117" name="Google Shape;117;p6"/>
          <p:cNvPicPr preferRelativeResize="0"/>
          <p:nvPr/>
        </p:nvPicPr>
        <p:blipFill rotWithShape="1">
          <a:blip r:embed="rId45">
            <a:alphaModFix/>
          </a:blip>
          <a:srcRect/>
          <a:stretch/>
        </p:blipFill>
        <p:spPr>
          <a:xfrm>
            <a:off x="7466550" y="1726386"/>
            <a:ext cx="744817" cy="109110"/>
          </a:xfrm>
          <a:prstGeom prst="rect">
            <a:avLst/>
          </a:prstGeom>
          <a:noFill/>
          <a:ln>
            <a:noFill/>
          </a:ln>
        </p:spPr>
      </p:pic>
      <p:pic>
        <p:nvPicPr>
          <p:cNvPr id="118" name="Google Shape;118;p6"/>
          <p:cNvPicPr preferRelativeResize="0"/>
          <p:nvPr/>
        </p:nvPicPr>
        <p:blipFill rotWithShape="1">
          <a:blip r:embed="rId46">
            <a:alphaModFix/>
          </a:blip>
          <a:srcRect/>
          <a:stretch/>
        </p:blipFill>
        <p:spPr>
          <a:xfrm>
            <a:off x="7230212" y="2079424"/>
            <a:ext cx="475530" cy="104262"/>
          </a:xfrm>
          <a:prstGeom prst="rect">
            <a:avLst/>
          </a:prstGeom>
          <a:noFill/>
          <a:ln>
            <a:noFill/>
          </a:ln>
        </p:spPr>
      </p:pic>
      <p:pic>
        <p:nvPicPr>
          <p:cNvPr id="119" name="Google Shape;119;p6"/>
          <p:cNvPicPr preferRelativeResize="0"/>
          <p:nvPr/>
        </p:nvPicPr>
        <p:blipFill rotWithShape="1">
          <a:blip r:embed="rId47">
            <a:alphaModFix/>
          </a:blip>
          <a:srcRect t="34079" b="37107"/>
          <a:stretch/>
        </p:blipFill>
        <p:spPr>
          <a:xfrm>
            <a:off x="7214462" y="1879153"/>
            <a:ext cx="515785" cy="148514"/>
          </a:xfrm>
          <a:prstGeom prst="rect">
            <a:avLst/>
          </a:prstGeom>
          <a:noFill/>
          <a:ln>
            <a:noFill/>
          </a:ln>
        </p:spPr>
      </p:pic>
      <p:pic>
        <p:nvPicPr>
          <p:cNvPr id="120" name="Google Shape;120;p6"/>
          <p:cNvPicPr preferRelativeResize="0"/>
          <p:nvPr/>
        </p:nvPicPr>
        <p:blipFill rotWithShape="1">
          <a:blip r:embed="rId48">
            <a:alphaModFix/>
          </a:blip>
          <a:srcRect/>
          <a:stretch/>
        </p:blipFill>
        <p:spPr>
          <a:xfrm>
            <a:off x="7967146" y="2660797"/>
            <a:ext cx="529147" cy="79839"/>
          </a:xfrm>
          <a:prstGeom prst="rect">
            <a:avLst/>
          </a:prstGeom>
          <a:noFill/>
          <a:ln>
            <a:noFill/>
          </a:ln>
        </p:spPr>
      </p:pic>
      <p:pic>
        <p:nvPicPr>
          <p:cNvPr id="121" name="Google Shape;121;p6"/>
          <p:cNvPicPr preferRelativeResize="0"/>
          <p:nvPr/>
        </p:nvPicPr>
        <p:blipFill rotWithShape="1">
          <a:blip r:embed="rId49">
            <a:alphaModFix/>
          </a:blip>
          <a:srcRect/>
          <a:stretch/>
        </p:blipFill>
        <p:spPr>
          <a:xfrm>
            <a:off x="7980838" y="2991599"/>
            <a:ext cx="455895" cy="63888"/>
          </a:xfrm>
          <a:prstGeom prst="rect">
            <a:avLst/>
          </a:prstGeom>
          <a:noFill/>
          <a:ln>
            <a:noFill/>
          </a:ln>
        </p:spPr>
      </p:pic>
      <p:pic>
        <p:nvPicPr>
          <p:cNvPr id="122" name="Google Shape;122;p6"/>
          <p:cNvPicPr preferRelativeResize="0"/>
          <p:nvPr/>
        </p:nvPicPr>
        <p:blipFill rotWithShape="1">
          <a:blip r:embed="rId50">
            <a:alphaModFix/>
          </a:blip>
          <a:srcRect/>
          <a:stretch/>
        </p:blipFill>
        <p:spPr>
          <a:xfrm>
            <a:off x="8064577" y="2792085"/>
            <a:ext cx="368674" cy="172040"/>
          </a:xfrm>
          <a:prstGeom prst="rect">
            <a:avLst/>
          </a:prstGeom>
          <a:noFill/>
          <a:ln>
            <a:noFill/>
          </a:ln>
        </p:spPr>
      </p:pic>
      <p:pic>
        <p:nvPicPr>
          <p:cNvPr id="123" name="Google Shape;123;p6"/>
          <p:cNvPicPr preferRelativeResize="0"/>
          <p:nvPr/>
        </p:nvPicPr>
        <p:blipFill rotWithShape="1">
          <a:blip r:embed="rId51">
            <a:alphaModFix/>
          </a:blip>
          <a:srcRect/>
          <a:stretch/>
        </p:blipFill>
        <p:spPr>
          <a:xfrm>
            <a:off x="7444464" y="2980203"/>
            <a:ext cx="462924" cy="79251"/>
          </a:xfrm>
          <a:prstGeom prst="rect">
            <a:avLst/>
          </a:prstGeom>
          <a:noFill/>
          <a:ln>
            <a:noFill/>
          </a:ln>
        </p:spPr>
      </p:pic>
      <p:pic>
        <p:nvPicPr>
          <p:cNvPr id="124" name="Google Shape;124;p6"/>
          <p:cNvPicPr preferRelativeResize="0"/>
          <p:nvPr/>
        </p:nvPicPr>
        <p:blipFill rotWithShape="1">
          <a:blip r:embed="rId52">
            <a:alphaModFix/>
          </a:blip>
          <a:srcRect/>
          <a:stretch/>
        </p:blipFill>
        <p:spPr>
          <a:xfrm>
            <a:off x="7176038" y="1502971"/>
            <a:ext cx="317711" cy="133414"/>
          </a:xfrm>
          <a:prstGeom prst="rect">
            <a:avLst/>
          </a:prstGeom>
          <a:noFill/>
          <a:ln>
            <a:noFill/>
          </a:ln>
        </p:spPr>
      </p:pic>
      <p:pic>
        <p:nvPicPr>
          <p:cNvPr id="125" name="Google Shape;125;p6"/>
          <p:cNvPicPr preferRelativeResize="0"/>
          <p:nvPr/>
        </p:nvPicPr>
        <p:blipFill rotWithShape="1">
          <a:blip r:embed="rId53">
            <a:alphaModFix/>
          </a:blip>
          <a:srcRect/>
          <a:stretch/>
        </p:blipFill>
        <p:spPr>
          <a:xfrm>
            <a:off x="7808680" y="1837283"/>
            <a:ext cx="487335" cy="162037"/>
          </a:xfrm>
          <a:prstGeom prst="rect">
            <a:avLst/>
          </a:prstGeom>
          <a:noFill/>
          <a:ln>
            <a:noFill/>
          </a:ln>
        </p:spPr>
      </p:pic>
      <p:pic>
        <p:nvPicPr>
          <p:cNvPr id="126" name="Google Shape;126;p6"/>
          <p:cNvPicPr preferRelativeResize="0"/>
          <p:nvPr/>
        </p:nvPicPr>
        <p:blipFill rotWithShape="1">
          <a:blip r:embed="rId54">
            <a:alphaModFix/>
          </a:blip>
          <a:srcRect/>
          <a:stretch/>
        </p:blipFill>
        <p:spPr>
          <a:xfrm>
            <a:off x="7833524" y="2025321"/>
            <a:ext cx="453371" cy="102465"/>
          </a:xfrm>
          <a:prstGeom prst="rect">
            <a:avLst/>
          </a:prstGeom>
          <a:noFill/>
          <a:ln>
            <a:noFill/>
          </a:ln>
        </p:spPr>
      </p:pic>
      <p:pic>
        <p:nvPicPr>
          <p:cNvPr id="127" name="Google Shape;127;p6"/>
          <p:cNvPicPr preferRelativeResize="0"/>
          <p:nvPr/>
        </p:nvPicPr>
        <p:blipFill rotWithShape="1">
          <a:blip r:embed="rId55">
            <a:alphaModFix/>
          </a:blip>
          <a:srcRect/>
          <a:stretch/>
        </p:blipFill>
        <p:spPr>
          <a:xfrm>
            <a:off x="6630708" y="1451608"/>
            <a:ext cx="449985" cy="161984"/>
          </a:xfrm>
          <a:prstGeom prst="rect">
            <a:avLst/>
          </a:prstGeom>
          <a:noFill/>
          <a:ln>
            <a:noFill/>
          </a:ln>
        </p:spPr>
      </p:pic>
      <p:pic>
        <p:nvPicPr>
          <p:cNvPr id="128" name="Google Shape;128;p6"/>
          <p:cNvPicPr preferRelativeResize="0"/>
          <p:nvPr/>
        </p:nvPicPr>
        <p:blipFill rotWithShape="1">
          <a:blip r:embed="rId56">
            <a:alphaModFix/>
          </a:blip>
          <a:srcRect l="54120"/>
          <a:stretch/>
        </p:blipFill>
        <p:spPr>
          <a:xfrm>
            <a:off x="6669215" y="1147290"/>
            <a:ext cx="419533" cy="246400"/>
          </a:xfrm>
          <a:prstGeom prst="rect">
            <a:avLst/>
          </a:prstGeom>
          <a:noFill/>
          <a:ln>
            <a:noFill/>
          </a:ln>
        </p:spPr>
      </p:pic>
      <p:pic>
        <p:nvPicPr>
          <p:cNvPr id="129" name="Google Shape;129;p6"/>
          <p:cNvPicPr preferRelativeResize="0"/>
          <p:nvPr/>
        </p:nvPicPr>
        <p:blipFill rotWithShape="1">
          <a:blip r:embed="rId57">
            <a:alphaModFix/>
          </a:blip>
          <a:srcRect/>
          <a:stretch/>
        </p:blipFill>
        <p:spPr>
          <a:xfrm>
            <a:off x="6040605" y="4036514"/>
            <a:ext cx="445261" cy="134148"/>
          </a:xfrm>
          <a:prstGeom prst="rect">
            <a:avLst/>
          </a:prstGeom>
          <a:noFill/>
          <a:ln>
            <a:noFill/>
          </a:ln>
        </p:spPr>
      </p:pic>
      <p:pic>
        <p:nvPicPr>
          <p:cNvPr id="130" name="Google Shape;130;p6"/>
          <p:cNvPicPr preferRelativeResize="0"/>
          <p:nvPr/>
        </p:nvPicPr>
        <p:blipFill rotWithShape="1">
          <a:blip r:embed="rId58">
            <a:alphaModFix/>
          </a:blip>
          <a:srcRect/>
          <a:stretch/>
        </p:blipFill>
        <p:spPr>
          <a:xfrm>
            <a:off x="6658725" y="4191974"/>
            <a:ext cx="445263" cy="166122"/>
          </a:xfrm>
          <a:prstGeom prst="rect">
            <a:avLst/>
          </a:prstGeom>
          <a:noFill/>
          <a:ln>
            <a:noFill/>
          </a:ln>
        </p:spPr>
      </p:pic>
      <p:pic>
        <p:nvPicPr>
          <p:cNvPr id="131" name="Google Shape;131;p6"/>
          <p:cNvPicPr preferRelativeResize="0"/>
          <p:nvPr/>
        </p:nvPicPr>
        <p:blipFill rotWithShape="1">
          <a:blip r:embed="rId59">
            <a:alphaModFix/>
          </a:blip>
          <a:srcRect/>
          <a:stretch/>
        </p:blipFill>
        <p:spPr>
          <a:xfrm>
            <a:off x="7329345" y="2501829"/>
            <a:ext cx="491490" cy="265671"/>
          </a:xfrm>
          <a:prstGeom prst="rect">
            <a:avLst/>
          </a:prstGeom>
          <a:noFill/>
          <a:ln>
            <a:noFill/>
          </a:ln>
        </p:spPr>
      </p:pic>
      <p:pic>
        <p:nvPicPr>
          <p:cNvPr id="132" name="Google Shape;132;p6"/>
          <p:cNvPicPr preferRelativeResize="0"/>
          <p:nvPr/>
        </p:nvPicPr>
        <p:blipFill rotWithShape="1">
          <a:blip r:embed="rId60">
            <a:alphaModFix/>
          </a:blip>
          <a:srcRect/>
          <a:stretch/>
        </p:blipFill>
        <p:spPr>
          <a:xfrm>
            <a:off x="7321885" y="2832614"/>
            <a:ext cx="506229" cy="73099"/>
          </a:xfrm>
          <a:prstGeom prst="rect">
            <a:avLst/>
          </a:prstGeom>
          <a:noFill/>
          <a:ln>
            <a:noFill/>
          </a:ln>
        </p:spPr>
      </p:pic>
      <p:pic>
        <p:nvPicPr>
          <p:cNvPr id="133" name="Google Shape;133;p6"/>
          <p:cNvPicPr preferRelativeResize="0"/>
          <p:nvPr/>
        </p:nvPicPr>
        <p:blipFill rotWithShape="1">
          <a:blip r:embed="rId61">
            <a:alphaModFix/>
          </a:blip>
          <a:srcRect/>
          <a:stretch/>
        </p:blipFill>
        <p:spPr>
          <a:xfrm>
            <a:off x="7955848" y="3163743"/>
            <a:ext cx="419793" cy="120258"/>
          </a:xfrm>
          <a:prstGeom prst="rect">
            <a:avLst/>
          </a:prstGeom>
          <a:noFill/>
          <a:ln>
            <a:noFill/>
          </a:ln>
        </p:spPr>
      </p:pic>
      <p:pic>
        <p:nvPicPr>
          <p:cNvPr id="134" name="Google Shape;134;p6"/>
          <p:cNvPicPr preferRelativeResize="0"/>
          <p:nvPr/>
        </p:nvPicPr>
        <p:blipFill rotWithShape="1">
          <a:blip r:embed="rId62">
            <a:alphaModFix/>
          </a:blip>
          <a:srcRect/>
          <a:stretch/>
        </p:blipFill>
        <p:spPr>
          <a:xfrm>
            <a:off x="7889213" y="2159140"/>
            <a:ext cx="302520" cy="126552"/>
          </a:xfrm>
          <a:prstGeom prst="rect">
            <a:avLst/>
          </a:prstGeom>
          <a:noFill/>
          <a:ln>
            <a:noFill/>
          </a:ln>
        </p:spPr>
      </p:pic>
      <p:sp>
        <p:nvSpPr>
          <p:cNvPr id="135" name="Google Shape;135;p6"/>
          <p:cNvSpPr txBox="1"/>
          <p:nvPr/>
        </p:nvSpPr>
        <p:spPr>
          <a:xfrm>
            <a:off x="6352235" y="643550"/>
            <a:ext cx="1043700" cy="3597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900" b="1" i="0" u="none" strike="noStrike" cap="none">
                <a:solidFill>
                  <a:srgbClr val="FFAB00"/>
                </a:solidFill>
                <a:latin typeface="DM Sans"/>
                <a:ea typeface="DM Sans"/>
                <a:cs typeface="DM Sans"/>
                <a:sym typeface="DM Sans"/>
              </a:rPr>
              <a:t>Banking</a:t>
            </a:r>
            <a:endParaRPr sz="900" b="0" i="0" u="none" strike="noStrike" cap="none">
              <a:solidFill>
                <a:srgbClr val="FFAB00"/>
              </a:solidFill>
              <a:latin typeface="DM Sans Medium"/>
              <a:ea typeface="DM Sans Medium"/>
              <a:cs typeface="DM Sans Medium"/>
              <a:sym typeface="DM Sans Medium"/>
            </a:endParaRPr>
          </a:p>
        </p:txBody>
      </p:sp>
      <p:sp>
        <p:nvSpPr>
          <p:cNvPr id="136" name="Google Shape;136;p6"/>
          <p:cNvSpPr txBox="1"/>
          <p:nvPr/>
        </p:nvSpPr>
        <p:spPr>
          <a:xfrm>
            <a:off x="7680069" y="2237974"/>
            <a:ext cx="971700" cy="4824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AB00"/>
                </a:solidFill>
                <a:latin typeface="DM Sans"/>
                <a:ea typeface="DM Sans"/>
                <a:cs typeface="DM Sans"/>
                <a:sym typeface="DM Sans"/>
              </a:rPr>
              <a:t>Asset</a:t>
            </a:r>
            <a:br>
              <a:rPr lang="en" sz="900" b="1" i="0" u="none" strike="noStrike" cap="none">
                <a:solidFill>
                  <a:srgbClr val="FFAB00"/>
                </a:solidFill>
                <a:latin typeface="DM Sans"/>
                <a:ea typeface="DM Sans"/>
                <a:cs typeface="DM Sans"/>
                <a:sym typeface="DM Sans"/>
              </a:rPr>
            </a:br>
            <a:r>
              <a:rPr lang="en" sz="900" b="1" i="0" u="none" strike="noStrike" cap="none">
                <a:solidFill>
                  <a:srgbClr val="FFAB00"/>
                </a:solidFill>
                <a:latin typeface="DM Sans"/>
                <a:ea typeface="DM Sans"/>
                <a:cs typeface="DM Sans"/>
                <a:sym typeface="DM Sans"/>
              </a:rPr>
              <a:t>Management</a:t>
            </a:r>
            <a:endParaRPr sz="900" b="1" i="0" u="none" strike="noStrike" cap="none">
              <a:solidFill>
                <a:srgbClr val="FFAB00"/>
              </a:solidFill>
              <a:latin typeface="DM Sans"/>
              <a:ea typeface="DM Sans"/>
              <a:cs typeface="DM Sans"/>
              <a:sym typeface="DM Sans"/>
            </a:endParaRPr>
          </a:p>
        </p:txBody>
      </p:sp>
      <p:pic>
        <p:nvPicPr>
          <p:cNvPr id="137" name="Google Shape;137;p6"/>
          <p:cNvPicPr preferRelativeResize="0"/>
          <p:nvPr/>
        </p:nvPicPr>
        <p:blipFill rotWithShape="1">
          <a:blip r:embed="rId63">
            <a:alphaModFix/>
          </a:blip>
          <a:srcRect l="21984"/>
          <a:stretch/>
        </p:blipFill>
        <p:spPr>
          <a:xfrm>
            <a:off x="7012135" y="3580113"/>
            <a:ext cx="603684" cy="174521"/>
          </a:xfrm>
          <a:prstGeom prst="rect">
            <a:avLst/>
          </a:prstGeom>
          <a:noFill/>
          <a:ln>
            <a:noFill/>
          </a:ln>
        </p:spPr>
      </p:pic>
      <p:cxnSp>
        <p:nvCxnSpPr>
          <p:cNvPr id="138" name="Google Shape;138;p6"/>
          <p:cNvCxnSpPr/>
          <p:nvPr/>
        </p:nvCxnSpPr>
        <p:spPr>
          <a:xfrm>
            <a:off x="457212" y="2078475"/>
            <a:ext cx="2208600" cy="0"/>
          </a:xfrm>
          <a:prstGeom prst="straightConnector1">
            <a:avLst/>
          </a:prstGeom>
          <a:noFill/>
          <a:ln w="19050" cap="flat" cmpd="sng">
            <a:solidFill>
              <a:srgbClr val="FF5F46"/>
            </a:solidFill>
            <a:prstDash val="solid"/>
            <a:round/>
            <a:headEnd type="none" w="sm" len="sm"/>
            <a:tailEnd type="none" w="sm" len="sm"/>
          </a:ln>
        </p:spPr>
      </p:cxnSp>
      <p:sp>
        <p:nvSpPr>
          <p:cNvPr id="139" name="Google Shape;139;p6"/>
          <p:cNvSpPr txBox="1"/>
          <p:nvPr/>
        </p:nvSpPr>
        <p:spPr>
          <a:xfrm>
            <a:off x="365775" y="2123513"/>
            <a:ext cx="30000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FF3620"/>
                </a:solidFill>
                <a:latin typeface="DM Sans"/>
                <a:ea typeface="DM Sans"/>
                <a:cs typeface="DM Sans"/>
                <a:sym typeface="DM Sans"/>
              </a:rPr>
              <a:t>1,500+</a:t>
            </a:r>
            <a:r>
              <a:rPr lang="en" sz="1600">
                <a:solidFill>
                  <a:srgbClr val="FFFFFF"/>
                </a:solidFill>
                <a:latin typeface="DM Sans"/>
                <a:ea typeface="DM Sans"/>
                <a:cs typeface="DM Sans"/>
                <a:sym typeface="DM Sans"/>
              </a:rPr>
              <a:t>  </a:t>
            </a:r>
            <a:r>
              <a:rPr lang="en" sz="1600">
                <a:solidFill>
                  <a:schemeClr val="accent1"/>
                </a:solidFill>
                <a:latin typeface="DM Sans"/>
                <a:ea typeface="DM Sans"/>
                <a:cs typeface="DM Sans"/>
                <a:sym typeface="DM Sans"/>
              </a:rPr>
              <a:t>FSI customers</a:t>
            </a:r>
            <a:endParaRPr sz="1600">
              <a:solidFill>
                <a:schemeClr val="accent1"/>
              </a:solidFill>
              <a:latin typeface="DM Sans"/>
              <a:ea typeface="DM Sans"/>
              <a:cs typeface="DM Sans"/>
              <a:sym typeface="DM Sans"/>
            </a:endParaRPr>
          </a:p>
          <a:p>
            <a:pPr marL="0" lvl="0" indent="0" algn="l" rtl="0">
              <a:spcBef>
                <a:spcPts val="0"/>
              </a:spcBef>
              <a:spcAft>
                <a:spcPts val="0"/>
              </a:spcAft>
              <a:buNone/>
            </a:pPr>
            <a:r>
              <a:rPr lang="en" sz="2100">
                <a:solidFill>
                  <a:srgbClr val="FF3620"/>
                </a:solidFill>
                <a:latin typeface="DM Sans"/>
                <a:ea typeface="DM Sans"/>
                <a:cs typeface="DM Sans"/>
                <a:sym typeface="DM Sans"/>
              </a:rPr>
              <a:t>450+    </a:t>
            </a:r>
            <a:r>
              <a:rPr lang="en" sz="1600">
                <a:solidFill>
                  <a:schemeClr val="accent1"/>
                </a:solidFill>
                <a:latin typeface="DM Sans"/>
                <a:ea typeface="DM Sans"/>
                <a:cs typeface="DM Sans"/>
                <a:sym typeface="DM Sans"/>
              </a:rPr>
              <a:t>partners</a:t>
            </a:r>
            <a:endParaRPr sz="1600">
              <a:solidFill>
                <a:schemeClr val="accent1"/>
              </a:solidFill>
              <a:latin typeface="DM Sans"/>
              <a:ea typeface="DM Sans"/>
              <a:cs typeface="DM Sans"/>
              <a:sym typeface="DM Sans"/>
            </a:endParaRPr>
          </a:p>
          <a:p>
            <a:pPr marL="0" lvl="0" indent="0" algn="l" rtl="0">
              <a:spcBef>
                <a:spcPts val="0"/>
              </a:spcBef>
              <a:spcAft>
                <a:spcPts val="0"/>
              </a:spcAft>
              <a:buNone/>
            </a:pPr>
            <a:r>
              <a:rPr lang="en" sz="2100">
                <a:solidFill>
                  <a:srgbClr val="FF3620"/>
                </a:solidFill>
                <a:latin typeface="DM Sans"/>
                <a:ea typeface="DM Sans"/>
                <a:cs typeface="DM Sans"/>
                <a:sym typeface="DM Sans"/>
              </a:rPr>
              <a:t>250+    </a:t>
            </a:r>
            <a:r>
              <a:rPr lang="en" sz="1600">
                <a:solidFill>
                  <a:schemeClr val="accent1"/>
                </a:solidFill>
                <a:latin typeface="DM Sans"/>
                <a:ea typeface="DM Sans"/>
                <a:cs typeface="DM Sans"/>
                <a:sym typeface="DM Sans"/>
              </a:rPr>
              <a:t>use cases</a:t>
            </a:r>
            <a:endParaRPr sz="1600">
              <a:solidFill>
                <a:schemeClr val="accent1"/>
              </a:solidFill>
              <a:latin typeface="DM Sans"/>
              <a:ea typeface="DM Sans"/>
              <a:cs typeface="DM Sans"/>
              <a:sym typeface="DM Sans"/>
            </a:endParaRPr>
          </a:p>
        </p:txBody>
      </p:sp>
      <p:sp>
        <p:nvSpPr>
          <p:cNvPr id="140" name="Google Shape;140;p6"/>
          <p:cNvSpPr txBox="1"/>
          <p:nvPr/>
        </p:nvSpPr>
        <p:spPr>
          <a:xfrm>
            <a:off x="365775" y="542688"/>
            <a:ext cx="33681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accent1"/>
                </a:solidFill>
                <a:latin typeface="DM Sans"/>
                <a:ea typeface="DM Sans"/>
                <a:cs typeface="DM Sans"/>
                <a:sym typeface="DM Sans"/>
              </a:rPr>
              <a:t>Powering the Financial Services ecosystem</a:t>
            </a:r>
            <a:endParaRPr sz="2600">
              <a:solidFill>
                <a:schemeClr val="accent1"/>
              </a:solidFill>
              <a:latin typeface="DM Sans"/>
              <a:ea typeface="DM Sans"/>
              <a:cs typeface="DM Sans"/>
              <a:sym typeface="DM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ers 1">
  <p:cSld name="CUSTOM_5">
    <p:spTree>
      <p:nvGrpSpPr>
        <p:cNvPr id="1" name="Shape 141"/>
        <p:cNvGrpSpPr/>
        <p:nvPr/>
      </p:nvGrpSpPr>
      <p:grpSpPr>
        <a:xfrm>
          <a:off x="0" y="0"/>
          <a:ext cx="0" cy="0"/>
          <a:chOff x="0" y="0"/>
          <a:chExt cx="0" cy="0"/>
        </a:xfrm>
      </p:grpSpPr>
      <p:sp>
        <p:nvSpPr>
          <p:cNvPr id="142" name="Google Shape;142;p7"/>
          <p:cNvSpPr/>
          <p:nvPr/>
        </p:nvSpPr>
        <p:spPr>
          <a:xfrm>
            <a:off x="5419075" y="-5125"/>
            <a:ext cx="3730200" cy="514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7"/>
          <p:cNvCxnSpPr/>
          <p:nvPr/>
        </p:nvCxnSpPr>
        <p:spPr>
          <a:xfrm>
            <a:off x="457212" y="1849875"/>
            <a:ext cx="2208600" cy="0"/>
          </a:xfrm>
          <a:prstGeom prst="straightConnector1">
            <a:avLst/>
          </a:prstGeom>
          <a:noFill/>
          <a:ln w="19050" cap="flat" cmpd="sng">
            <a:solidFill>
              <a:srgbClr val="FF5F46"/>
            </a:solidFill>
            <a:prstDash val="solid"/>
            <a:round/>
            <a:headEnd type="none" w="sm" len="sm"/>
            <a:tailEnd type="none" w="sm" len="sm"/>
          </a:ln>
        </p:spPr>
      </p:cxnSp>
      <p:sp>
        <p:nvSpPr>
          <p:cNvPr id="144" name="Google Shape;144;p7"/>
          <p:cNvSpPr txBox="1"/>
          <p:nvPr/>
        </p:nvSpPr>
        <p:spPr>
          <a:xfrm>
            <a:off x="365775" y="1894913"/>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3620"/>
                </a:solidFill>
                <a:latin typeface="DM Sans"/>
                <a:ea typeface="DM Sans"/>
                <a:cs typeface="DM Sans"/>
                <a:sym typeface="DM Sans"/>
              </a:rPr>
              <a:t>1,500+</a:t>
            </a:r>
            <a:r>
              <a:rPr lang="en" sz="1900">
                <a:solidFill>
                  <a:srgbClr val="FFFFFF"/>
                </a:solidFill>
                <a:latin typeface="DM Sans"/>
                <a:ea typeface="DM Sans"/>
                <a:cs typeface="DM Sans"/>
                <a:sym typeface="DM Sans"/>
              </a:rPr>
              <a:t> </a:t>
            </a:r>
            <a:r>
              <a:rPr lang="en" sz="1900">
                <a:solidFill>
                  <a:schemeClr val="accent1"/>
                </a:solidFill>
                <a:latin typeface="DM Sans"/>
                <a:ea typeface="DM Sans"/>
                <a:cs typeface="DM Sans"/>
                <a:sym typeface="DM Sans"/>
              </a:rPr>
              <a:t>FSI customers</a:t>
            </a:r>
            <a:endParaRPr sz="1900">
              <a:solidFill>
                <a:schemeClr val="accent1"/>
              </a:solidFill>
              <a:latin typeface="DM Sans"/>
              <a:ea typeface="DM Sans"/>
              <a:cs typeface="DM Sans"/>
              <a:sym typeface="DM Sans"/>
            </a:endParaRPr>
          </a:p>
          <a:p>
            <a:pPr marL="0" lvl="0" indent="0" algn="l" rtl="0">
              <a:spcBef>
                <a:spcPts val="0"/>
              </a:spcBef>
              <a:spcAft>
                <a:spcPts val="0"/>
              </a:spcAft>
              <a:buNone/>
            </a:pPr>
            <a:r>
              <a:rPr lang="en" sz="2400">
                <a:solidFill>
                  <a:srgbClr val="FF3620"/>
                </a:solidFill>
                <a:latin typeface="DM Sans"/>
                <a:ea typeface="DM Sans"/>
                <a:cs typeface="DM Sans"/>
                <a:sym typeface="DM Sans"/>
              </a:rPr>
              <a:t>450+   </a:t>
            </a:r>
            <a:r>
              <a:rPr lang="en" sz="1900">
                <a:solidFill>
                  <a:schemeClr val="accent1"/>
                </a:solidFill>
                <a:latin typeface="DM Sans"/>
                <a:ea typeface="DM Sans"/>
                <a:cs typeface="DM Sans"/>
                <a:sym typeface="DM Sans"/>
              </a:rPr>
              <a:t>partners</a:t>
            </a:r>
            <a:endParaRPr sz="1900">
              <a:solidFill>
                <a:schemeClr val="accent1"/>
              </a:solidFill>
              <a:latin typeface="DM Sans"/>
              <a:ea typeface="DM Sans"/>
              <a:cs typeface="DM Sans"/>
              <a:sym typeface="DM Sans"/>
            </a:endParaRPr>
          </a:p>
          <a:p>
            <a:pPr marL="0" lvl="0" indent="0" algn="l" rtl="0">
              <a:spcBef>
                <a:spcPts val="0"/>
              </a:spcBef>
              <a:spcAft>
                <a:spcPts val="0"/>
              </a:spcAft>
              <a:buNone/>
            </a:pPr>
            <a:r>
              <a:rPr lang="en" sz="2400">
                <a:solidFill>
                  <a:srgbClr val="FF3620"/>
                </a:solidFill>
                <a:latin typeface="DM Sans"/>
                <a:ea typeface="DM Sans"/>
                <a:cs typeface="DM Sans"/>
                <a:sym typeface="DM Sans"/>
              </a:rPr>
              <a:t>250+   </a:t>
            </a:r>
            <a:r>
              <a:rPr lang="en" sz="1900">
                <a:solidFill>
                  <a:schemeClr val="accent1"/>
                </a:solidFill>
                <a:latin typeface="DM Sans"/>
                <a:ea typeface="DM Sans"/>
                <a:cs typeface="DM Sans"/>
                <a:sym typeface="DM Sans"/>
              </a:rPr>
              <a:t>use cases</a:t>
            </a:r>
            <a:endParaRPr sz="1900">
              <a:solidFill>
                <a:schemeClr val="accent1"/>
              </a:solidFill>
              <a:latin typeface="DM Sans"/>
              <a:ea typeface="DM Sans"/>
              <a:cs typeface="DM Sans"/>
              <a:sym typeface="DM Sans"/>
            </a:endParaRPr>
          </a:p>
        </p:txBody>
      </p:sp>
      <p:sp>
        <p:nvSpPr>
          <p:cNvPr id="145" name="Google Shape;145;p7"/>
          <p:cNvSpPr txBox="1"/>
          <p:nvPr/>
        </p:nvSpPr>
        <p:spPr>
          <a:xfrm>
            <a:off x="365775" y="542700"/>
            <a:ext cx="3730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accent1"/>
                </a:solidFill>
                <a:latin typeface="DM Sans"/>
                <a:ea typeface="DM Sans"/>
                <a:cs typeface="DM Sans"/>
                <a:sym typeface="DM Sans"/>
              </a:rPr>
              <a:t>Powering the Financial Services ecosystem</a:t>
            </a:r>
            <a:endParaRPr sz="2600">
              <a:solidFill>
                <a:schemeClr val="accent1"/>
              </a:solidFill>
              <a:latin typeface="DM Sans"/>
              <a:ea typeface="DM Sans"/>
              <a:cs typeface="DM Sans"/>
              <a:sym typeface="DM Sans"/>
            </a:endParaRPr>
          </a:p>
        </p:txBody>
      </p:sp>
      <p:pic>
        <p:nvPicPr>
          <p:cNvPr id="146" name="Google Shape;146;p7"/>
          <p:cNvPicPr preferRelativeResize="0"/>
          <p:nvPr/>
        </p:nvPicPr>
        <p:blipFill>
          <a:blip r:embed="rId2">
            <a:alphaModFix/>
          </a:blip>
          <a:stretch>
            <a:fillRect/>
          </a:stretch>
        </p:blipFill>
        <p:spPr>
          <a:xfrm>
            <a:off x="7019725" y="896950"/>
            <a:ext cx="1196001" cy="307175"/>
          </a:xfrm>
          <a:prstGeom prst="rect">
            <a:avLst/>
          </a:prstGeom>
          <a:noFill/>
          <a:ln>
            <a:noFill/>
          </a:ln>
        </p:spPr>
      </p:pic>
      <p:pic>
        <p:nvPicPr>
          <p:cNvPr id="147" name="Google Shape;147;p7"/>
          <p:cNvPicPr preferRelativeResize="0"/>
          <p:nvPr/>
        </p:nvPicPr>
        <p:blipFill>
          <a:blip r:embed="rId3">
            <a:alphaModFix/>
          </a:blip>
          <a:stretch>
            <a:fillRect/>
          </a:stretch>
        </p:blipFill>
        <p:spPr>
          <a:xfrm>
            <a:off x="7019724" y="1428549"/>
            <a:ext cx="1133424" cy="307175"/>
          </a:xfrm>
          <a:prstGeom prst="rect">
            <a:avLst/>
          </a:prstGeom>
          <a:noFill/>
          <a:ln>
            <a:noFill/>
          </a:ln>
        </p:spPr>
      </p:pic>
      <p:pic>
        <p:nvPicPr>
          <p:cNvPr id="148" name="Google Shape;148;p7"/>
          <p:cNvPicPr preferRelativeResize="0"/>
          <p:nvPr/>
        </p:nvPicPr>
        <p:blipFill>
          <a:blip r:embed="rId4">
            <a:alphaModFix/>
          </a:blip>
          <a:stretch>
            <a:fillRect/>
          </a:stretch>
        </p:blipFill>
        <p:spPr>
          <a:xfrm>
            <a:off x="7019726" y="1960151"/>
            <a:ext cx="957300" cy="343825"/>
          </a:xfrm>
          <a:prstGeom prst="rect">
            <a:avLst/>
          </a:prstGeom>
          <a:noFill/>
          <a:ln>
            <a:noFill/>
          </a:ln>
        </p:spPr>
      </p:pic>
      <p:pic>
        <p:nvPicPr>
          <p:cNvPr id="149" name="Google Shape;149;p7"/>
          <p:cNvPicPr preferRelativeResize="0"/>
          <p:nvPr/>
        </p:nvPicPr>
        <p:blipFill>
          <a:blip r:embed="rId5">
            <a:alphaModFix/>
          </a:blip>
          <a:stretch>
            <a:fillRect/>
          </a:stretch>
        </p:blipFill>
        <p:spPr>
          <a:xfrm>
            <a:off x="7019727" y="2492887"/>
            <a:ext cx="783750" cy="440851"/>
          </a:xfrm>
          <a:prstGeom prst="rect">
            <a:avLst/>
          </a:prstGeom>
          <a:noFill/>
          <a:ln>
            <a:noFill/>
          </a:ln>
        </p:spPr>
      </p:pic>
      <p:pic>
        <p:nvPicPr>
          <p:cNvPr id="150" name="Google Shape;150;p7"/>
          <p:cNvPicPr preferRelativeResize="0"/>
          <p:nvPr/>
        </p:nvPicPr>
        <p:blipFill>
          <a:blip r:embed="rId6">
            <a:alphaModFix/>
          </a:blip>
          <a:stretch>
            <a:fillRect/>
          </a:stretch>
        </p:blipFill>
        <p:spPr>
          <a:xfrm>
            <a:off x="7019726" y="3122654"/>
            <a:ext cx="1130245" cy="343824"/>
          </a:xfrm>
          <a:prstGeom prst="rect">
            <a:avLst/>
          </a:prstGeom>
          <a:noFill/>
          <a:ln>
            <a:noFill/>
          </a:ln>
        </p:spPr>
      </p:pic>
      <p:pic>
        <p:nvPicPr>
          <p:cNvPr id="151" name="Google Shape;151;p7"/>
          <p:cNvPicPr preferRelativeResize="0"/>
          <p:nvPr/>
        </p:nvPicPr>
        <p:blipFill rotWithShape="1">
          <a:blip r:embed="rId7">
            <a:alphaModFix/>
          </a:blip>
          <a:srcRect t="25554" b="29359"/>
          <a:stretch/>
        </p:blipFill>
        <p:spPr>
          <a:xfrm>
            <a:off x="6984225" y="3655375"/>
            <a:ext cx="1410002" cy="635679"/>
          </a:xfrm>
          <a:prstGeom prst="rect">
            <a:avLst/>
          </a:prstGeom>
          <a:noFill/>
          <a:ln>
            <a:noFill/>
          </a:ln>
        </p:spPr>
      </p:pic>
      <p:pic>
        <p:nvPicPr>
          <p:cNvPr id="152" name="Google Shape;152;p7"/>
          <p:cNvPicPr preferRelativeResize="0"/>
          <p:nvPr/>
        </p:nvPicPr>
        <p:blipFill>
          <a:blip r:embed="rId8">
            <a:alphaModFix/>
          </a:blip>
          <a:stretch>
            <a:fillRect/>
          </a:stretch>
        </p:blipFill>
        <p:spPr>
          <a:xfrm>
            <a:off x="5396300" y="42"/>
            <a:ext cx="1495120" cy="5143654"/>
          </a:xfrm>
          <a:prstGeom prst="rect">
            <a:avLst/>
          </a:prstGeom>
          <a:noFill/>
          <a:ln>
            <a:noFill/>
          </a:ln>
        </p:spPr>
      </p:pic>
      <p:sp>
        <p:nvSpPr>
          <p:cNvPr id="153" name="Google Shape;153;p7"/>
          <p:cNvSpPr/>
          <p:nvPr/>
        </p:nvSpPr>
        <p:spPr>
          <a:xfrm rot="10800000">
            <a:off x="7734000" y="-152"/>
            <a:ext cx="1410000" cy="1450500"/>
          </a:xfrm>
          <a:prstGeom prst="rtTriangle">
            <a:avLst/>
          </a:prstGeom>
          <a:solidFill>
            <a:srgbClr val="FF5F46">
              <a:alpha val="7255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4" name="Google Shape;154;p7"/>
          <p:cNvSpPr/>
          <p:nvPr/>
        </p:nvSpPr>
        <p:spPr>
          <a:xfrm>
            <a:off x="6065972" y="4318252"/>
            <a:ext cx="1187400" cy="1221300"/>
          </a:xfrm>
          <a:prstGeom prst="ellipse">
            <a:avLst/>
          </a:prstGeom>
          <a:solidFill>
            <a:srgbClr val="FFAB00">
              <a:alpha val="7647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pic>
        <p:nvPicPr>
          <p:cNvPr id="155" name="Google Shape;155;p7"/>
          <p:cNvPicPr preferRelativeResize="0"/>
          <p:nvPr/>
        </p:nvPicPr>
        <p:blipFill rotWithShape="1">
          <a:blip r:embed="rId9">
            <a:alphaModFix/>
          </a:blip>
          <a:srcRect l="15020" t="28979" r="15020" b="28979"/>
          <a:stretch/>
        </p:blipFill>
        <p:spPr>
          <a:xfrm>
            <a:off x="395073" y="4399325"/>
            <a:ext cx="490764" cy="151975"/>
          </a:xfrm>
          <a:prstGeom prst="rect">
            <a:avLst/>
          </a:prstGeom>
          <a:noFill/>
          <a:ln>
            <a:noFill/>
          </a:ln>
        </p:spPr>
      </p:pic>
      <p:pic>
        <p:nvPicPr>
          <p:cNvPr id="156" name="Google Shape;156;p7"/>
          <p:cNvPicPr preferRelativeResize="0"/>
          <p:nvPr/>
        </p:nvPicPr>
        <p:blipFill rotWithShape="1">
          <a:blip r:embed="rId10">
            <a:alphaModFix/>
          </a:blip>
          <a:srcRect l="6009" t="19887" r="6009" b="30739"/>
          <a:stretch/>
        </p:blipFill>
        <p:spPr>
          <a:xfrm>
            <a:off x="965003" y="4390769"/>
            <a:ext cx="584600" cy="169069"/>
          </a:xfrm>
          <a:prstGeom prst="rect">
            <a:avLst/>
          </a:prstGeom>
          <a:noFill/>
          <a:ln>
            <a:noFill/>
          </a:ln>
        </p:spPr>
      </p:pic>
      <p:pic>
        <p:nvPicPr>
          <p:cNvPr id="157" name="Google Shape;157;p7"/>
          <p:cNvPicPr preferRelativeResize="0"/>
          <p:nvPr/>
        </p:nvPicPr>
        <p:blipFill>
          <a:blip r:embed="rId11">
            <a:alphaModFix/>
          </a:blip>
          <a:stretch>
            <a:fillRect/>
          </a:stretch>
        </p:blipFill>
        <p:spPr>
          <a:xfrm>
            <a:off x="1668938" y="4338874"/>
            <a:ext cx="184000" cy="184000"/>
          </a:xfrm>
          <a:prstGeom prst="rect">
            <a:avLst/>
          </a:prstGeom>
          <a:noFill/>
          <a:ln>
            <a:noFill/>
          </a:ln>
        </p:spPr>
      </p:pic>
      <p:pic>
        <p:nvPicPr>
          <p:cNvPr id="158" name="Google Shape;158;p7"/>
          <p:cNvPicPr preferRelativeResize="0"/>
          <p:nvPr/>
        </p:nvPicPr>
        <p:blipFill>
          <a:blip r:embed="rId12">
            <a:alphaModFix/>
          </a:blip>
          <a:stretch>
            <a:fillRect/>
          </a:stretch>
        </p:blipFill>
        <p:spPr>
          <a:xfrm>
            <a:off x="1961000" y="4412523"/>
            <a:ext cx="594099" cy="138776"/>
          </a:xfrm>
          <a:prstGeom prst="rect">
            <a:avLst/>
          </a:prstGeom>
          <a:noFill/>
          <a:ln>
            <a:noFill/>
          </a:ln>
        </p:spPr>
      </p:pic>
      <p:pic>
        <p:nvPicPr>
          <p:cNvPr id="159" name="Google Shape;159;p7"/>
          <p:cNvPicPr preferRelativeResize="0"/>
          <p:nvPr/>
        </p:nvPicPr>
        <p:blipFill>
          <a:blip r:embed="rId13">
            <a:alphaModFix/>
          </a:blip>
          <a:stretch>
            <a:fillRect/>
          </a:stretch>
        </p:blipFill>
        <p:spPr>
          <a:xfrm>
            <a:off x="2687475" y="4284623"/>
            <a:ext cx="519977" cy="292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ers 1 1">
  <p:cSld name="CUSTOM_5_1">
    <p:spTree>
      <p:nvGrpSpPr>
        <p:cNvPr id="1" name="Shape 160"/>
        <p:cNvGrpSpPr/>
        <p:nvPr/>
      </p:nvGrpSpPr>
      <p:grpSpPr>
        <a:xfrm>
          <a:off x="0" y="0"/>
          <a:ext cx="0" cy="0"/>
          <a:chOff x="0" y="0"/>
          <a:chExt cx="0" cy="0"/>
        </a:xfrm>
      </p:grpSpPr>
      <p:sp>
        <p:nvSpPr>
          <p:cNvPr id="161" name="Google Shape;161;p8"/>
          <p:cNvSpPr/>
          <p:nvPr/>
        </p:nvSpPr>
        <p:spPr>
          <a:xfrm>
            <a:off x="5419075" y="-5125"/>
            <a:ext cx="3730200" cy="514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8"/>
          <p:cNvPicPr preferRelativeResize="0"/>
          <p:nvPr/>
        </p:nvPicPr>
        <p:blipFill>
          <a:blip r:embed="rId2">
            <a:alphaModFix/>
          </a:blip>
          <a:stretch>
            <a:fillRect/>
          </a:stretch>
        </p:blipFill>
        <p:spPr>
          <a:xfrm>
            <a:off x="5396300" y="42"/>
            <a:ext cx="1495120" cy="5143654"/>
          </a:xfrm>
          <a:prstGeom prst="rect">
            <a:avLst/>
          </a:prstGeom>
          <a:noFill/>
          <a:ln>
            <a:noFill/>
          </a:ln>
        </p:spPr>
      </p:pic>
      <p:sp>
        <p:nvSpPr>
          <p:cNvPr id="163" name="Google Shape;163;p8"/>
          <p:cNvSpPr/>
          <p:nvPr/>
        </p:nvSpPr>
        <p:spPr>
          <a:xfrm rot="10800000">
            <a:off x="7734000" y="-152"/>
            <a:ext cx="1410000" cy="1450500"/>
          </a:xfrm>
          <a:prstGeom prst="rtTriangle">
            <a:avLst/>
          </a:prstGeom>
          <a:solidFill>
            <a:srgbClr val="FF5F46">
              <a:alpha val="7255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4" name="Google Shape;164;p8"/>
          <p:cNvSpPr/>
          <p:nvPr/>
        </p:nvSpPr>
        <p:spPr>
          <a:xfrm>
            <a:off x="6065972" y="4318252"/>
            <a:ext cx="1187400" cy="1221300"/>
          </a:xfrm>
          <a:prstGeom prst="ellipse">
            <a:avLst/>
          </a:prstGeom>
          <a:solidFill>
            <a:srgbClr val="FFAB00">
              <a:alpha val="7647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cxnSp>
        <p:nvCxnSpPr>
          <p:cNvPr id="165" name="Google Shape;165;p8"/>
          <p:cNvCxnSpPr/>
          <p:nvPr/>
        </p:nvCxnSpPr>
        <p:spPr>
          <a:xfrm>
            <a:off x="457212" y="1849875"/>
            <a:ext cx="2208600" cy="0"/>
          </a:xfrm>
          <a:prstGeom prst="straightConnector1">
            <a:avLst/>
          </a:prstGeom>
          <a:noFill/>
          <a:ln w="19050" cap="flat" cmpd="sng">
            <a:solidFill>
              <a:srgbClr val="FF5F46"/>
            </a:solidFill>
            <a:prstDash val="solid"/>
            <a:round/>
            <a:headEnd type="none" w="sm" len="sm"/>
            <a:tailEnd type="none" w="sm" len="sm"/>
          </a:ln>
        </p:spPr>
      </p:cxnSp>
      <p:sp>
        <p:nvSpPr>
          <p:cNvPr id="166" name="Google Shape;166;p8"/>
          <p:cNvSpPr txBox="1"/>
          <p:nvPr/>
        </p:nvSpPr>
        <p:spPr>
          <a:xfrm>
            <a:off x="365775" y="1894913"/>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3620"/>
                </a:solidFill>
                <a:latin typeface="DM Sans"/>
                <a:ea typeface="DM Sans"/>
                <a:cs typeface="DM Sans"/>
                <a:sym typeface="DM Sans"/>
              </a:rPr>
              <a:t>1,500+</a:t>
            </a:r>
            <a:r>
              <a:rPr lang="en" sz="1900">
                <a:solidFill>
                  <a:srgbClr val="FFFFFF"/>
                </a:solidFill>
                <a:latin typeface="DM Sans"/>
                <a:ea typeface="DM Sans"/>
                <a:cs typeface="DM Sans"/>
                <a:sym typeface="DM Sans"/>
              </a:rPr>
              <a:t> </a:t>
            </a:r>
            <a:r>
              <a:rPr lang="en" sz="1900">
                <a:solidFill>
                  <a:schemeClr val="accent1"/>
                </a:solidFill>
                <a:latin typeface="DM Sans"/>
                <a:ea typeface="DM Sans"/>
                <a:cs typeface="DM Sans"/>
                <a:sym typeface="DM Sans"/>
              </a:rPr>
              <a:t>FSI customers</a:t>
            </a:r>
            <a:endParaRPr sz="1900">
              <a:solidFill>
                <a:schemeClr val="accent1"/>
              </a:solidFill>
              <a:latin typeface="DM Sans"/>
              <a:ea typeface="DM Sans"/>
              <a:cs typeface="DM Sans"/>
              <a:sym typeface="DM Sans"/>
            </a:endParaRPr>
          </a:p>
          <a:p>
            <a:pPr marL="0" lvl="0" indent="0" algn="l" rtl="0">
              <a:spcBef>
                <a:spcPts val="0"/>
              </a:spcBef>
              <a:spcAft>
                <a:spcPts val="0"/>
              </a:spcAft>
              <a:buNone/>
            </a:pPr>
            <a:r>
              <a:rPr lang="en" sz="2400">
                <a:solidFill>
                  <a:srgbClr val="FF3620"/>
                </a:solidFill>
                <a:latin typeface="DM Sans"/>
                <a:ea typeface="DM Sans"/>
                <a:cs typeface="DM Sans"/>
                <a:sym typeface="DM Sans"/>
              </a:rPr>
              <a:t>450+   </a:t>
            </a:r>
            <a:r>
              <a:rPr lang="en" sz="1900">
                <a:solidFill>
                  <a:schemeClr val="accent1"/>
                </a:solidFill>
                <a:latin typeface="DM Sans"/>
                <a:ea typeface="DM Sans"/>
                <a:cs typeface="DM Sans"/>
                <a:sym typeface="DM Sans"/>
              </a:rPr>
              <a:t>partners</a:t>
            </a:r>
            <a:endParaRPr sz="1900">
              <a:solidFill>
                <a:schemeClr val="accent1"/>
              </a:solidFill>
              <a:latin typeface="DM Sans"/>
              <a:ea typeface="DM Sans"/>
              <a:cs typeface="DM Sans"/>
              <a:sym typeface="DM Sans"/>
            </a:endParaRPr>
          </a:p>
          <a:p>
            <a:pPr marL="0" lvl="0" indent="0" algn="l" rtl="0">
              <a:spcBef>
                <a:spcPts val="0"/>
              </a:spcBef>
              <a:spcAft>
                <a:spcPts val="0"/>
              </a:spcAft>
              <a:buNone/>
            </a:pPr>
            <a:r>
              <a:rPr lang="en" sz="2400">
                <a:solidFill>
                  <a:srgbClr val="FF3620"/>
                </a:solidFill>
                <a:latin typeface="DM Sans"/>
                <a:ea typeface="DM Sans"/>
                <a:cs typeface="DM Sans"/>
                <a:sym typeface="DM Sans"/>
              </a:rPr>
              <a:t>250+   </a:t>
            </a:r>
            <a:r>
              <a:rPr lang="en" sz="1900">
                <a:solidFill>
                  <a:schemeClr val="accent1"/>
                </a:solidFill>
                <a:latin typeface="DM Sans"/>
                <a:ea typeface="DM Sans"/>
                <a:cs typeface="DM Sans"/>
                <a:sym typeface="DM Sans"/>
              </a:rPr>
              <a:t>use cases</a:t>
            </a:r>
            <a:endParaRPr sz="1900">
              <a:solidFill>
                <a:schemeClr val="accent1"/>
              </a:solidFill>
              <a:latin typeface="DM Sans"/>
              <a:ea typeface="DM Sans"/>
              <a:cs typeface="DM Sans"/>
              <a:sym typeface="DM Sans"/>
            </a:endParaRPr>
          </a:p>
        </p:txBody>
      </p:sp>
      <p:sp>
        <p:nvSpPr>
          <p:cNvPr id="167" name="Google Shape;167;p8"/>
          <p:cNvSpPr txBox="1"/>
          <p:nvPr/>
        </p:nvSpPr>
        <p:spPr>
          <a:xfrm>
            <a:off x="365775" y="542700"/>
            <a:ext cx="3730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accent1"/>
                </a:solidFill>
                <a:latin typeface="DM Sans"/>
                <a:ea typeface="DM Sans"/>
                <a:cs typeface="DM Sans"/>
                <a:sym typeface="DM Sans"/>
              </a:rPr>
              <a:t>Powering the Financial Services ecosystem</a:t>
            </a:r>
            <a:endParaRPr sz="2600">
              <a:solidFill>
                <a:schemeClr val="accent1"/>
              </a:solidFill>
              <a:latin typeface="DM Sans"/>
              <a:ea typeface="DM Sans"/>
              <a:cs typeface="DM Sans"/>
              <a:sym typeface="DM Sans"/>
            </a:endParaRPr>
          </a:p>
        </p:txBody>
      </p:sp>
      <p:pic>
        <p:nvPicPr>
          <p:cNvPr id="168" name="Google Shape;168;p8"/>
          <p:cNvPicPr preferRelativeResize="0"/>
          <p:nvPr/>
        </p:nvPicPr>
        <p:blipFill>
          <a:blip r:embed="rId3">
            <a:alphaModFix/>
          </a:blip>
          <a:stretch>
            <a:fillRect/>
          </a:stretch>
        </p:blipFill>
        <p:spPr>
          <a:xfrm>
            <a:off x="6975550" y="1153400"/>
            <a:ext cx="1045651" cy="464725"/>
          </a:xfrm>
          <a:prstGeom prst="rect">
            <a:avLst/>
          </a:prstGeom>
          <a:noFill/>
          <a:ln>
            <a:noFill/>
          </a:ln>
        </p:spPr>
      </p:pic>
      <p:pic>
        <p:nvPicPr>
          <p:cNvPr id="169" name="Google Shape;169;p8"/>
          <p:cNvPicPr preferRelativeResize="0"/>
          <p:nvPr/>
        </p:nvPicPr>
        <p:blipFill rotWithShape="1">
          <a:blip r:embed="rId4">
            <a:alphaModFix/>
          </a:blip>
          <a:srcRect t="34066" b="37425"/>
          <a:stretch/>
        </p:blipFill>
        <p:spPr>
          <a:xfrm>
            <a:off x="6829448" y="1764300"/>
            <a:ext cx="1510800" cy="430680"/>
          </a:xfrm>
          <a:prstGeom prst="rect">
            <a:avLst/>
          </a:prstGeom>
          <a:noFill/>
          <a:ln>
            <a:noFill/>
          </a:ln>
        </p:spPr>
      </p:pic>
      <p:pic>
        <p:nvPicPr>
          <p:cNvPr id="170" name="Google Shape;170;p8"/>
          <p:cNvPicPr preferRelativeResize="0"/>
          <p:nvPr/>
        </p:nvPicPr>
        <p:blipFill>
          <a:blip r:embed="rId5">
            <a:alphaModFix/>
          </a:blip>
          <a:stretch>
            <a:fillRect/>
          </a:stretch>
        </p:blipFill>
        <p:spPr>
          <a:xfrm>
            <a:off x="6897175" y="2886591"/>
            <a:ext cx="1375362" cy="343825"/>
          </a:xfrm>
          <a:prstGeom prst="rect">
            <a:avLst/>
          </a:prstGeom>
          <a:noFill/>
          <a:ln>
            <a:noFill/>
          </a:ln>
        </p:spPr>
      </p:pic>
      <p:pic>
        <p:nvPicPr>
          <p:cNvPr id="171" name="Google Shape;171;p8"/>
          <p:cNvPicPr preferRelativeResize="0"/>
          <p:nvPr/>
        </p:nvPicPr>
        <p:blipFill>
          <a:blip r:embed="rId6">
            <a:alphaModFix/>
          </a:blip>
          <a:stretch>
            <a:fillRect/>
          </a:stretch>
        </p:blipFill>
        <p:spPr>
          <a:xfrm>
            <a:off x="6923824" y="2258050"/>
            <a:ext cx="1747676" cy="390850"/>
          </a:xfrm>
          <a:prstGeom prst="rect">
            <a:avLst/>
          </a:prstGeom>
          <a:noFill/>
          <a:ln>
            <a:noFill/>
          </a:ln>
        </p:spPr>
      </p:pic>
      <p:pic>
        <p:nvPicPr>
          <p:cNvPr id="172" name="Google Shape;172;p8"/>
          <p:cNvPicPr preferRelativeResize="0"/>
          <p:nvPr/>
        </p:nvPicPr>
        <p:blipFill>
          <a:blip r:embed="rId7">
            <a:alphaModFix/>
          </a:blip>
          <a:stretch>
            <a:fillRect/>
          </a:stretch>
        </p:blipFill>
        <p:spPr>
          <a:xfrm>
            <a:off x="6891425" y="3325042"/>
            <a:ext cx="1493759" cy="464725"/>
          </a:xfrm>
          <a:prstGeom prst="rect">
            <a:avLst/>
          </a:prstGeom>
          <a:noFill/>
          <a:ln>
            <a:noFill/>
          </a:ln>
        </p:spPr>
      </p:pic>
      <p:pic>
        <p:nvPicPr>
          <p:cNvPr id="173" name="Google Shape;173;p8"/>
          <p:cNvPicPr preferRelativeResize="0"/>
          <p:nvPr/>
        </p:nvPicPr>
        <p:blipFill rotWithShape="1">
          <a:blip r:embed="rId8">
            <a:alphaModFix/>
          </a:blip>
          <a:srcRect l="15020" t="28979" r="15020" b="28979"/>
          <a:stretch/>
        </p:blipFill>
        <p:spPr>
          <a:xfrm>
            <a:off x="395073" y="4399325"/>
            <a:ext cx="490764" cy="151975"/>
          </a:xfrm>
          <a:prstGeom prst="rect">
            <a:avLst/>
          </a:prstGeom>
          <a:noFill/>
          <a:ln>
            <a:noFill/>
          </a:ln>
        </p:spPr>
      </p:pic>
      <p:pic>
        <p:nvPicPr>
          <p:cNvPr id="174" name="Google Shape;174;p8"/>
          <p:cNvPicPr preferRelativeResize="0"/>
          <p:nvPr/>
        </p:nvPicPr>
        <p:blipFill rotWithShape="1">
          <a:blip r:embed="rId9">
            <a:alphaModFix/>
          </a:blip>
          <a:srcRect l="6009" t="19887" r="6009" b="30739"/>
          <a:stretch/>
        </p:blipFill>
        <p:spPr>
          <a:xfrm>
            <a:off x="965003" y="4390769"/>
            <a:ext cx="584600" cy="169069"/>
          </a:xfrm>
          <a:prstGeom prst="rect">
            <a:avLst/>
          </a:prstGeom>
          <a:noFill/>
          <a:ln>
            <a:noFill/>
          </a:ln>
        </p:spPr>
      </p:pic>
      <p:pic>
        <p:nvPicPr>
          <p:cNvPr id="175" name="Google Shape;175;p8"/>
          <p:cNvPicPr preferRelativeResize="0"/>
          <p:nvPr/>
        </p:nvPicPr>
        <p:blipFill>
          <a:blip r:embed="rId10">
            <a:alphaModFix/>
          </a:blip>
          <a:stretch>
            <a:fillRect/>
          </a:stretch>
        </p:blipFill>
        <p:spPr>
          <a:xfrm>
            <a:off x="1668938" y="4338874"/>
            <a:ext cx="184000" cy="184000"/>
          </a:xfrm>
          <a:prstGeom prst="rect">
            <a:avLst/>
          </a:prstGeom>
          <a:noFill/>
          <a:ln>
            <a:noFill/>
          </a:ln>
        </p:spPr>
      </p:pic>
      <p:pic>
        <p:nvPicPr>
          <p:cNvPr id="176" name="Google Shape;176;p8"/>
          <p:cNvPicPr preferRelativeResize="0"/>
          <p:nvPr/>
        </p:nvPicPr>
        <p:blipFill>
          <a:blip r:embed="rId11">
            <a:alphaModFix/>
          </a:blip>
          <a:stretch>
            <a:fillRect/>
          </a:stretch>
        </p:blipFill>
        <p:spPr>
          <a:xfrm>
            <a:off x="1961000" y="4412523"/>
            <a:ext cx="594099" cy="138776"/>
          </a:xfrm>
          <a:prstGeom prst="rect">
            <a:avLst/>
          </a:prstGeom>
          <a:noFill/>
          <a:ln>
            <a:noFill/>
          </a:ln>
        </p:spPr>
      </p:pic>
      <p:pic>
        <p:nvPicPr>
          <p:cNvPr id="177" name="Google Shape;177;p8"/>
          <p:cNvPicPr preferRelativeResize="0"/>
          <p:nvPr/>
        </p:nvPicPr>
        <p:blipFill>
          <a:blip r:embed="rId12">
            <a:alphaModFix/>
          </a:blip>
          <a:stretch>
            <a:fillRect/>
          </a:stretch>
        </p:blipFill>
        <p:spPr>
          <a:xfrm>
            <a:off x="2687475" y="4284623"/>
            <a:ext cx="519977" cy="2925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ers 1 1 1">
  <p:cSld name="CUSTOM_5_1_1">
    <p:spTree>
      <p:nvGrpSpPr>
        <p:cNvPr id="1" name="Shape 178"/>
        <p:cNvGrpSpPr/>
        <p:nvPr/>
      </p:nvGrpSpPr>
      <p:grpSpPr>
        <a:xfrm>
          <a:off x="0" y="0"/>
          <a:ext cx="0" cy="0"/>
          <a:chOff x="0" y="0"/>
          <a:chExt cx="0" cy="0"/>
        </a:xfrm>
      </p:grpSpPr>
      <p:sp>
        <p:nvSpPr>
          <p:cNvPr id="179" name="Google Shape;179;p9"/>
          <p:cNvSpPr/>
          <p:nvPr/>
        </p:nvSpPr>
        <p:spPr>
          <a:xfrm>
            <a:off x="5419075" y="-5125"/>
            <a:ext cx="3730200" cy="514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9"/>
          <p:cNvPicPr preferRelativeResize="0"/>
          <p:nvPr/>
        </p:nvPicPr>
        <p:blipFill>
          <a:blip r:embed="rId2">
            <a:alphaModFix/>
          </a:blip>
          <a:stretch>
            <a:fillRect/>
          </a:stretch>
        </p:blipFill>
        <p:spPr>
          <a:xfrm>
            <a:off x="5396300" y="42"/>
            <a:ext cx="1495120" cy="5143654"/>
          </a:xfrm>
          <a:prstGeom prst="rect">
            <a:avLst/>
          </a:prstGeom>
          <a:noFill/>
          <a:ln>
            <a:noFill/>
          </a:ln>
        </p:spPr>
      </p:pic>
      <p:sp>
        <p:nvSpPr>
          <p:cNvPr id="181" name="Google Shape;181;p9"/>
          <p:cNvSpPr/>
          <p:nvPr/>
        </p:nvSpPr>
        <p:spPr>
          <a:xfrm rot="10800000">
            <a:off x="7734000" y="-152"/>
            <a:ext cx="1410000" cy="1450500"/>
          </a:xfrm>
          <a:prstGeom prst="rtTriangle">
            <a:avLst/>
          </a:prstGeom>
          <a:solidFill>
            <a:srgbClr val="FF5F46">
              <a:alpha val="7255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82" name="Google Shape;182;p9"/>
          <p:cNvSpPr/>
          <p:nvPr/>
        </p:nvSpPr>
        <p:spPr>
          <a:xfrm>
            <a:off x="6065972" y="4318252"/>
            <a:ext cx="1187400" cy="1221300"/>
          </a:xfrm>
          <a:prstGeom prst="ellipse">
            <a:avLst/>
          </a:prstGeom>
          <a:solidFill>
            <a:srgbClr val="FFAB00">
              <a:alpha val="7647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cxnSp>
        <p:nvCxnSpPr>
          <p:cNvPr id="183" name="Google Shape;183;p9"/>
          <p:cNvCxnSpPr/>
          <p:nvPr/>
        </p:nvCxnSpPr>
        <p:spPr>
          <a:xfrm>
            <a:off x="457212" y="1849875"/>
            <a:ext cx="2208600" cy="0"/>
          </a:xfrm>
          <a:prstGeom prst="straightConnector1">
            <a:avLst/>
          </a:prstGeom>
          <a:noFill/>
          <a:ln w="19050" cap="flat" cmpd="sng">
            <a:solidFill>
              <a:srgbClr val="FF5F46"/>
            </a:solidFill>
            <a:prstDash val="solid"/>
            <a:round/>
            <a:headEnd type="none" w="sm" len="sm"/>
            <a:tailEnd type="none" w="sm" len="sm"/>
          </a:ln>
        </p:spPr>
      </p:cxnSp>
      <p:sp>
        <p:nvSpPr>
          <p:cNvPr id="184" name="Google Shape;184;p9"/>
          <p:cNvSpPr txBox="1"/>
          <p:nvPr/>
        </p:nvSpPr>
        <p:spPr>
          <a:xfrm>
            <a:off x="365775" y="1894913"/>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3620"/>
                </a:solidFill>
                <a:latin typeface="DM Sans"/>
                <a:ea typeface="DM Sans"/>
                <a:cs typeface="DM Sans"/>
                <a:sym typeface="DM Sans"/>
              </a:rPr>
              <a:t>1,500+</a:t>
            </a:r>
            <a:r>
              <a:rPr lang="en" sz="1900">
                <a:solidFill>
                  <a:srgbClr val="FFFFFF"/>
                </a:solidFill>
                <a:latin typeface="DM Sans"/>
                <a:ea typeface="DM Sans"/>
                <a:cs typeface="DM Sans"/>
                <a:sym typeface="DM Sans"/>
              </a:rPr>
              <a:t> </a:t>
            </a:r>
            <a:r>
              <a:rPr lang="en" sz="1900">
                <a:solidFill>
                  <a:schemeClr val="accent1"/>
                </a:solidFill>
                <a:latin typeface="DM Sans"/>
                <a:ea typeface="DM Sans"/>
                <a:cs typeface="DM Sans"/>
                <a:sym typeface="DM Sans"/>
              </a:rPr>
              <a:t>FSI customers</a:t>
            </a:r>
            <a:endParaRPr sz="1900">
              <a:solidFill>
                <a:schemeClr val="accent1"/>
              </a:solidFill>
              <a:latin typeface="DM Sans"/>
              <a:ea typeface="DM Sans"/>
              <a:cs typeface="DM Sans"/>
              <a:sym typeface="DM Sans"/>
            </a:endParaRPr>
          </a:p>
          <a:p>
            <a:pPr marL="0" lvl="0" indent="0" algn="l" rtl="0">
              <a:spcBef>
                <a:spcPts val="0"/>
              </a:spcBef>
              <a:spcAft>
                <a:spcPts val="0"/>
              </a:spcAft>
              <a:buNone/>
            </a:pPr>
            <a:r>
              <a:rPr lang="en" sz="2400">
                <a:solidFill>
                  <a:srgbClr val="FF3620"/>
                </a:solidFill>
                <a:latin typeface="DM Sans"/>
                <a:ea typeface="DM Sans"/>
                <a:cs typeface="DM Sans"/>
                <a:sym typeface="DM Sans"/>
              </a:rPr>
              <a:t>450+   </a:t>
            </a:r>
            <a:r>
              <a:rPr lang="en" sz="1900">
                <a:solidFill>
                  <a:schemeClr val="accent1"/>
                </a:solidFill>
                <a:latin typeface="DM Sans"/>
                <a:ea typeface="DM Sans"/>
                <a:cs typeface="DM Sans"/>
                <a:sym typeface="DM Sans"/>
              </a:rPr>
              <a:t>partners</a:t>
            </a:r>
            <a:endParaRPr sz="1900">
              <a:solidFill>
                <a:schemeClr val="accent1"/>
              </a:solidFill>
              <a:latin typeface="DM Sans"/>
              <a:ea typeface="DM Sans"/>
              <a:cs typeface="DM Sans"/>
              <a:sym typeface="DM Sans"/>
            </a:endParaRPr>
          </a:p>
          <a:p>
            <a:pPr marL="0" lvl="0" indent="0" algn="l" rtl="0">
              <a:spcBef>
                <a:spcPts val="0"/>
              </a:spcBef>
              <a:spcAft>
                <a:spcPts val="0"/>
              </a:spcAft>
              <a:buNone/>
            </a:pPr>
            <a:r>
              <a:rPr lang="en" sz="2400">
                <a:solidFill>
                  <a:srgbClr val="FF3620"/>
                </a:solidFill>
                <a:latin typeface="DM Sans"/>
                <a:ea typeface="DM Sans"/>
                <a:cs typeface="DM Sans"/>
                <a:sym typeface="DM Sans"/>
              </a:rPr>
              <a:t>250+   </a:t>
            </a:r>
            <a:r>
              <a:rPr lang="en" sz="1900">
                <a:solidFill>
                  <a:schemeClr val="accent1"/>
                </a:solidFill>
                <a:latin typeface="DM Sans"/>
                <a:ea typeface="DM Sans"/>
                <a:cs typeface="DM Sans"/>
                <a:sym typeface="DM Sans"/>
              </a:rPr>
              <a:t>use cases</a:t>
            </a:r>
            <a:endParaRPr sz="1900">
              <a:solidFill>
                <a:schemeClr val="accent1"/>
              </a:solidFill>
              <a:latin typeface="DM Sans"/>
              <a:ea typeface="DM Sans"/>
              <a:cs typeface="DM Sans"/>
              <a:sym typeface="DM Sans"/>
            </a:endParaRPr>
          </a:p>
        </p:txBody>
      </p:sp>
      <p:sp>
        <p:nvSpPr>
          <p:cNvPr id="185" name="Google Shape;185;p9"/>
          <p:cNvSpPr txBox="1"/>
          <p:nvPr/>
        </p:nvSpPr>
        <p:spPr>
          <a:xfrm>
            <a:off x="365775" y="542700"/>
            <a:ext cx="3730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accent1"/>
                </a:solidFill>
                <a:latin typeface="DM Sans"/>
                <a:ea typeface="DM Sans"/>
                <a:cs typeface="DM Sans"/>
                <a:sym typeface="DM Sans"/>
              </a:rPr>
              <a:t>Powering the Financial Services ecosystem</a:t>
            </a:r>
            <a:endParaRPr sz="2600">
              <a:solidFill>
                <a:schemeClr val="accent1"/>
              </a:solidFill>
              <a:latin typeface="DM Sans"/>
              <a:ea typeface="DM Sans"/>
              <a:cs typeface="DM Sans"/>
              <a:sym typeface="DM Sans"/>
            </a:endParaRPr>
          </a:p>
        </p:txBody>
      </p:sp>
      <p:pic>
        <p:nvPicPr>
          <p:cNvPr id="186" name="Google Shape;186;p9"/>
          <p:cNvPicPr preferRelativeResize="0"/>
          <p:nvPr/>
        </p:nvPicPr>
        <p:blipFill>
          <a:blip r:embed="rId3">
            <a:alphaModFix/>
          </a:blip>
          <a:stretch>
            <a:fillRect/>
          </a:stretch>
        </p:blipFill>
        <p:spPr>
          <a:xfrm>
            <a:off x="6927525" y="1220225"/>
            <a:ext cx="1165875" cy="256175"/>
          </a:xfrm>
          <a:prstGeom prst="rect">
            <a:avLst/>
          </a:prstGeom>
          <a:noFill/>
          <a:ln>
            <a:noFill/>
          </a:ln>
        </p:spPr>
      </p:pic>
      <p:pic>
        <p:nvPicPr>
          <p:cNvPr id="187" name="Google Shape;187;p9"/>
          <p:cNvPicPr preferRelativeResize="0"/>
          <p:nvPr/>
        </p:nvPicPr>
        <p:blipFill>
          <a:blip r:embed="rId4">
            <a:alphaModFix/>
          </a:blip>
          <a:stretch>
            <a:fillRect/>
          </a:stretch>
        </p:blipFill>
        <p:spPr>
          <a:xfrm>
            <a:off x="6903025" y="1640125"/>
            <a:ext cx="1339873" cy="373575"/>
          </a:xfrm>
          <a:prstGeom prst="rect">
            <a:avLst/>
          </a:prstGeom>
          <a:noFill/>
          <a:ln>
            <a:noFill/>
          </a:ln>
        </p:spPr>
      </p:pic>
      <p:pic>
        <p:nvPicPr>
          <p:cNvPr id="188" name="Google Shape;188;p9"/>
          <p:cNvPicPr preferRelativeResize="0"/>
          <p:nvPr/>
        </p:nvPicPr>
        <p:blipFill>
          <a:blip r:embed="rId5">
            <a:alphaModFix/>
          </a:blip>
          <a:stretch>
            <a:fillRect/>
          </a:stretch>
        </p:blipFill>
        <p:spPr>
          <a:xfrm>
            <a:off x="6921160" y="2261127"/>
            <a:ext cx="1178609" cy="277950"/>
          </a:xfrm>
          <a:prstGeom prst="rect">
            <a:avLst/>
          </a:prstGeom>
          <a:noFill/>
          <a:ln>
            <a:noFill/>
          </a:ln>
        </p:spPr>
      </p:pic>
      <p:pic>
        <p:nvPicPr>
          <p:cNvPr id="189" name="Google Shape;189;p9"/>
          <p:cNvPicPr preferRelativeResize="0"/>
          <p:nvPr/>
        </p:nvPicPr>
        <p:blipFill>
          <a:blip r:embed="rId6">
            <a:alphaModFix/>
          </a:blip>
          <a:stretch>
            <a:fillRect/>
          </a:stretch>
        </p:blipFill>
        <p:spPr>
          <a:xfrm>
            <a:off x="6927526" y="2799088"/>
            <a:ext cx="1165875" cy="204936"/>
          </a:xfrm>
          <a:prstGeom prst="rect">
            <a:avLst/>
          </a:prstGeom>
          <a:noFill/>
          <a:ln>
            <a:noFill/>
          </a:ln>
        </p:spPr>
      </p:pic>
      <p:pic>
        <p:nvPicPr>
          <p:cNvPr id="190" name="Google Shape;190;p9"/>
          <p:cNvPicPr preferRelativeResize="0"/>
          <p:nvPr/>
        </p:nvPicPr>
        <p:blipFill>
          <a:blip r:embed="rId7">
            <a:alphaModFix/>
          </a:blip>
          <a:stretch>
            <a:fillRect/>
          </a:stretch>
        </p:blipFill>
        <p:spPr>
          <a:xfrm>
            <a:off x="6903025" y="3004025"/>
            <a:ext cx="1468974" cy="826301"/>
          </a:xfrm>
          <a:prstGeom prst="rect">
            <a:avLst/>
          </a:prstGeom>
          <a:noFill/>
          <a:ln>
            <a:noFill/>
          </a:ln>
        </p:spPr>
      </p:pic>
      <p:pic>
        <p:nvPicPr>
          <p:cNvPr id="191" name="Google Shape;191;p9"/>
          <p:cNvPicPr preferRelativeResize="0"/>
          <p:nvPr/>
        </p:nvPicPr>
        <p:blipFill rotWithShape="1">
          <a:blip r:embed="rId8">
            <a:alphaModFix/>
          </a:blip>
          <a:srcRect l="15020" t="28979" r="15020" b="28979"/>
          <a:stretch/>
        </p:blipFill>
        <p:spPr>
          <a:xfrm>
            <a:off x="395073" y="4399325"/>
            <a:ext cx="490764" cy="151975"/>
          </a:xfrm>
          <a:prstGeom prst="rect">
            <a:avLst/>
          </a:prstGeom>
          <a:noFill/>
          <a:ln>
            <a:noFill/>
          </a:ln>
        </p:spPr>
      </p:pic>
      <p:pic>
        <p:nvPicPr>
          <p:cNvPr id="192" name="Google Shape;192;p9"/>
          <p:cNvPicPr preferRelativeResize="0"/>
          <p:nvPr/>
        </p:nvPicPr>
        <p:blipFill rotWithShape="1">
          <a:blip r:embed="rId9">
            <a:alphaModFix/>
          </a:blip>
          <a:srcRect l="6009" t="19887" r="6009" b="30739"/>
          <a:stretch/>
        </p:blipFill>
        <p:spPr>
          <a:xfrm>
            <a:off x="965003" y="4390769"/>
            <a:ext cx="584600" cy="169069"/>
          </a:xfrm>
          <a:prstGeom prst="rect">
            <a:avLst/>
          </a:prstGeom>
          <a:noFill/>
          <a:ln>
            <a:noFill/>
          </a:ln>
        </p:spPr>
      </p:pic>
      <p:pic>
        <p:nvPicPr>
          <p:cNvPr id="193" name="Google Shape;193;p9"/>
          <p:cNvPicPr preferRelativeResize="0"/>
          <p:nvPr/>
        </p:nvPicPr>
        <p:blipFill>
          <a:blip r:embed="rId10">
            <a:alphaModFix/>
          </a:blip>
          <a:stretch>
            <a:fillRect/>
          </a:stretch>
        </p:blipFill>
        <p:spPr>
          <a:xfrm>
            <a:off x="1668938" y="4338874"/>
            <a:ext cx="184000" cy="184000"/>
          </a:xfrm>
          <a:prstGeom prst="rect">
            <a:avLst/>
          </a:prstGeom>
          <a:noFill/>
          <a:ln>
            <a:noFill/>
          </a:ln>
        </p:spPr>
      </p:pic>
      <p:pic>
        <p:nvPicPr>
          <p:cNvPr id="194" name="Google Shape;194;p9"/>
          <p:cNvPicPr preferRelativeResize="0"/>
          <p:nvPr/>
        </p:nvPicPr>
        <p:blipFill>
          <a:blip r:embed="rId11">
            <a:alphaModFix/>
          </a:blip>
          <a:stretch>
            <a:fillRect/>
          </a:stretch>
        </p:blipFill>
        <p:spPr>
          <a:xfrm>
            <a:off x="1961000" y="4412523"/>
            <a:ext cx="594099" cy="138776"/>
          </a:xfrm>
          <a:prstGeom prst="rect">
            <a:avLst/>
          </a:prstGeom>
          <a:noFill/>
          <a:ln>
            <a:noFill/>
          </a:ln>
        </p:spPr>
      </p:pic>
      <p:pic>
        <p:nvPicPr>
          <p:cNvPr id="195" name="Google Shape;195;p9"/>
          <p:cNvPicPr preferRelativeResize="0"/>
          <p:nvPr/>
        </p:nvPicPr>
        <p:blipFill>
          <a:blip r:embed="rId12">
            <a:alphaModFix/>
          </a:blip>
          <a:stretch>
            <a:fillRect/>
          </a:stretch>
        </p:blipFill>
        <p:spPr>
          <a:xfrm>
            <a:off x="2687475" y="4284623"/>
            <a:ext cx="519977" cy="292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b30">
  <p:cSld name="CUSTOM_1">
    <p:spTree>
      <p:nvGrpSpPr>
        <p:cNvPr id="1" name="Shape 196"/>
        <p:cNvGrpSpPr/>
        <p:nvPr/>
      </p:nvGrpSpPr>
      <p:grpSpPr>
        <a:xfrm>
          <a:off x="0" y="0"/>
          <a:ext cx="0" cy="0"/>
          <a:chOff x="0" y="0"/>
          <a:chExt cx="0" cy="0"/>
        </a:xfrm>
      </p:grpSpPr>
      <p:grpSp>
        <p:nvGrpSpPr>
          <p:cNvPr id="197" name="Google Shape;197;p10"/>
          <p:cNvGrpSpPr/>
          <p:nvPr/>
        </p:nvGrpSpPr>
        <p:grpSpPr>
          <a:xfrm>
            <a:off x="1562100" y="1037125"/>
            <a:ext cx="5727175" cy="3434374"/>
            <a:chOff x="1562100" y="1265725"/>
            <a:chExt cx="5727175" cy="3434374"/>
          </a:xfrm>
        </p:grpSpPr>
        <p:pic>
          <p:nvPicPr>
            <p:cNvPr id="198" name="Google Shape;198;p10"/>
            <p:cNvPicPr preferRelativeResize="0"/>
            <p:nvPr/>
          </p:nvPicPr>
          <p:blipFill rotWithShape="1">
            <a:blip r:embed="rId2">
              <a:alphaModFix/>
            </a:blip>
            <a:srcRect t="9115"/>
            <a:stretch/>
          </p:blipFill>
          <p:spPr>
            <a:xfrm>
              <a:off x="1562100" y="1350075"/>
              <a:ext cx="5613474" cy="3350024"/>
            </a:xfrm>
            <a:prstGeom prst="rect">
              <a:avLst/>
            </a:prstGeom>
            <a:noFill/>
            <a:ln>
              <a:noFill/>
            </a:ln>
          </p:spPr>
        </p:pic>
        <p:sp>
          <p:nvSpPr>
            <p:cNvPr id="199" name="Google Shape;199;p10"/>
            <p:cNvSpPr/>
            <p:nvPr/>
          </p:nvSpPr>
          <p:spPr>
            <a:xfrm>
              <a:off x="6293325" y="1967225"/>
              <a:ext cx="136500" cy="710400"/>
            </a:xfrm>
            <a:prstGeom prst="rightBrace">
              <a:avLst>
                <a:gd name="adj1" fmla="val 50000"/>
                <a:gd name="adj2" fmla="val 5000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0"/>
            <p:cNvSpPr txBox="1"/>
            <p:nvPr/>
          </p:nvSpPr>
          <p:spPr>
            <a:xfrm>
              <a:off x="6469675" y="2145425"/>
              <a:ext cx="81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DM Sans"/>
                  <a:ea typeface="DM Sans"/>
                  <a:cs typeface="DM Sans"/>
                  <a:sym typeface="DM Sans"/>
                </a:rPr>
                <a:t>23 pp</a:t>
              </a:r>
              <a:endParaRPr sz="1100">
                <a:latin typeface="DM Sans"/>
                <a:ea typeface="DM Sans"/>
                <a:cs typeface="DM Sans"/>
                <a:sym typeface="DM Sans"/>
              </a:endParaRPr>
            </a:p>
          </p:txBody>
        </p:sp>
        <p:pic>
          <p:nvPicPr>
            <p:cNvPr id="201" name="Google Shape;201;p10"/>
            <p:cNvPicPr preferRelativeResize="0"/>
            <p:nvPr/>
          </p:nvPicPr>
          <p:blipFill rotWithShape="1">
            <a:blip r:embed="rId2">
              <a:alphaModFix/>
            </a:blip>
            <a:srcRect l="47805" r="34931" b="89940"/>
            <a:stretch/>
          </p:blipFill>
          <p:spPr>
            <a:xfrm>
              <a:off x="4572000" y="1265725"/>
              <a:ext cx="969051" cy="370799"/>
            </a:xfrm>
            <a:prstGeom prst="rect">
              <a:avLst/>
            </a:prstGeom>
            <a:noFill/>
            <a:ln>
              <a:noFill/>
            </a:ln>
          </p:spPr>
        </p:pic>
      </p:grpSp>
      <p:sp>
        <p:nvSpPr>
          <p:cNvPr id="202" name="Google Shape;202;p10"/>
          <p:cNvSpPr txBox="1">
            <a:spLocks noGrp="1"/>
          </p:cNvSpPr>
          <p:nvPr>
            <p:ph type="title"/>
          </p:nvPr>
        </p:nvSpPr>
        <p:spPr>
          <a:xfrm>
            <a:off x="409675" y="249300"/>
            <a:ext cx="7996500" cy="370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2000"/>
              <a:buNone/>
              <a:defRPr sz="2000" i="0" u="none" strike="noStrike" cap="none">
                <a:solidFill>
                  <a:schemeClr val="accent1"/>
                </a:solidFi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3" name="Google Shape;203;p10"/>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lvl1pPr lvl="0" rtl="0">
              <a:spcBef>
                <a:spcPts val="800"/>
              </a:spcBef>
              <a:spcAft>
                <a:spcPts val="0"/>
              </a:spcAft>
              <a:buClr>
                <a:schemeClr val="accent5"/>
              </a:buClr>
              <a:buSzPts val="1300"/>
              <a:buNone/>
              <a:defRPr sz="1300">
                <a:solidFill>
                  <a:schemeClr val="accent5"/>
                </a:solidFill>
              </a:defRPr>
            </a:lvl1pPr>
            <a:lvl2pPr lvl="1" rtl="0">
              <a:spcBef>
                <a:spcPts val="400"/>
              </a:spcBef>
              <a:spcAft>
                <a:spcPts val="0"/>
              </a:spcAft>
              <a:buSzPts val="1300"/>
              <a:buNone/>
              <a:defRPr/>
            </a:lvl2pPr>
            <a:lvl3pPr lvl="2" rtl="0">
              <a:spcBef>
                <a:spcPts val="400"/>
              </a:spcBef>
              <a:spcAft>
                <a:spcPts val="0"/>
              </a:spcAft>
              <a:buSzPts val="1000"/>
              <a:buNone/>
              <a:defRPr/>
            </a:lvl3pPr>
            <a:lvl4pPr lvl="3" rtl="0">
              <a:spcBef>
                <a:spcPts val="400"/>
              </a:spcBef>
              <a:spcAft>
                <a:spcPts val="0"/>
              </a:spcAft>
              <a:buSzPts val="1000"/>
              <a:buNone/>
              <a:defRPr/>
            </a:lvl4pPr>
            <a:lvl5pPr lvl="4" rtl="0">
              <a:spcBef>
                <a:spcPts val="400"/>
              </a:spcBef>
              <a:spcAft>
                <a:spcPts val="0"/>
              </a:spcAft>
              <a:buSzPts val="1000"/>
              <a:buNone/>
              <a:defRPr/>
            </a:lvl5pPr>
            <a:lvl6pPr lvl="5" rtl="0">
              <a:spcBef>
                <a:spcPts val="400"/>
              </a:spcBef>
              <a:spcAft>
                <a:spcPts val="0"/>
              </a:spcAft>
              <a:buSzPts val="1000"/>
              <a:buNone/>
              <a:defRPr/>
            </a:lvl6pPr>
            <a:lvl7pPr lvl="6" rtl="0">
              <a:spcBef>
                <a:spcPts val="400"/>
              </a:spcBef>
              <a:spcAft>
                <a:spcPts val="0"/>
              </a:spcAft>
              <a:buSzPts val="1000"/>
              <a:buNone/>
              <a:defRPr/>
            </a:lvl7pPr>
            <a:lvl8pPr lvl="7" rtl="0">
              <a:spcBef>
                <a:spcPts val="400"/>
              </a:spcBef>
              <a:spcAft>
                <a:spcPts val="0"/>
              </a:spcAft>
              <a:buSzPts val="1000"/>
              <a:buNone/>
              <a:defRPr/>
            </a:lvl8pPr>
            <a:lvl9pPr lvl="8" rtl="0">
              <a:spcBef>
                <a:spcPts val="400"/>
              </a:spcBef>
              <a:spcAft>
                <a:spcPts val="0"/>
              </a:spcAft>
              <a:buSzPts val="1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62074" y="401698"/>
            <a:ext cx="7996500" cy="4377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2700"/>
              <a:buFont typeface="DM Sans"/>
              <a:buNone/>
              <a:defRPr sz="2700" i="0" u="none" strike="noStrike" cap="none">
                <a:solidFill>
                  <a:schemeClr val="dk1"/>
                </a:solidFill>
                <a:latin typeface="DM Sans"/>
                <a:ea typeface="DM Sans"/>
                <a:cs typeface="DM Sans"/>
                <a:sym typeface="DM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571500" y="1369225"/>
            <a:ext cx="7944000" cy="3263400"/>
          </a:xfrm>
          <a:prstGeom prst="rect">
            <a:avLst/>
          </a:prstGeom>
          <a:noFill/>
          <a:ln>
            <a:noFill/>
          </a:ln>
        </p:spPr>
        <p:txBody>
          <a:bodyPr spcFirstLastPara="1" wrap="square" lIns="0" tIns="0" rIns="0" bIns="0" anchor="t" anchorCtr="0">
            <a:noAutofit/>
          </a:bodyPr>
          <a:lstStyle>
            <a:lvl1pPr marL="457200" marR="0" lvl="0" indent="-330200" algn="l" rtl="0">
              <a:lnSpc>
                <a:spcPct val="90000"/>
              </a:lnSpc>
              <a:spcBef>
                <a:spcPts val="800"/>
              </a:spcBef>
              <a:spcAft>
                <a:spcPts val="0"/>
              </a:spcAft>
              <a:buClr>
                <a:schemeClr val="accent1"/>
              </a:buClr>
              <a:buSzPts val="1600"/>
              <a:buFont typeface="DM Sans"/>
              <a:buChar char="•"/>
              <a:defRPr sz="1600" i="0" u="none" strike="noStrike" cap="none">
                <a:solidFill>
                  <a:schemeClr val="dk1"/>
                </a:solidFill>
                <a:latin typeface="DM Sans"/>
                <a:ea typeface="DM Sans"/>
                <a:cs typeface="DM Sans"/>
                <a:sym typeface="DM Sans"/>
              </a:defRPr>
            </a:lvl1pPr>
            <a:lvl2pPr marL="914400" marR="0" lvl="1" indent="-311150" algn="l" rtl="0">
              <a:lnSpc>
                <a:spcPct val="90000"/>
              </a:lnSpc>
              <a:spcBef>
                <a:spcPts val="400"/>
              </a:spcBef>
              <a:spcAft>
                <a:spcPts val="0"/>
              </a:spcAft>
              <a:buClr>
                <a:schemeClr val="accent4"/>
              </a:buClr>
              <a:buSzPts val="1300"/>
              <a:buFont typeface="DM Sans"/>
              <a:buChar char="•"/>
              <a:defRPr sz="1300" i="0" u="none" strike="noStrike" cap="none">
                <a:solidFill>
                  <a:schemeClr val="dk1"/>
                </a:solidFill>
                <a:latin typeface="DM Sans"/>
                <a:ea typeface="DM Sans"/>
                <a:cs typeface="DM Sans"/>
                <a:sym typeface="DM Sans"/>
              </a:defRPr>
            </a:lvl2pPr>
            <a:lvl3pPr marL="1371600" marR="0" lvl="2" indent="-292100" algn="l" rtl="0">
              <a:lnSpc>
                <a:spcPct val="90000"/>
              </a:lnSpc>
              <a:spcBef>
                <a:spcPts val="400"/>
              </a:spcBef>
              <a:spcAft>
                <a:spcPts val="0"/>
              </a:spcAft>
              <a:buClr>
                <a:schemeClr val="dk1"/>
              </a:buClr>
              <a:buSzPts val="1000"/>
              <a:buFont typeface="DM Sans"/>
              <a:buChar char="•"/>
              <a:defRPr sz="1000" i="0" u="none" strike="noStrike" cap="none">
                <a:solidFill>
                  <a:schemeClr val="dk1"/>
                </a:solidFill>
                <a:latin typeface="DM Sans"/>
                <a:ea typeface="DM Sans"/>
                <a:cs typeface="DM Sans"/>
                <a:sym typeface="DM Sans"/>
              </a:defRPr>
            </a:lvl3pPr>
            <a:lvl4pPr marL="1828800" marR="0" lvl="3" indent="-292100" algn="l" rtl="0">
              <a:lnSpc>
                <a:spcPct val="90000"/>
              </a:lnSpc>
              <a:spcBef>
                <a:spcPts val="400"/>
              </a:spcBef>
              <a:spcAft>
                <a:spcPts val="0"/>
              </a:spcAft>
              <a:buClr>
                <a:schemeClr val="dk1"/>
              </a:buClr>
              <a:buSzPts val="1000"/>
              <a:buFont typeface="DM Sans"/>
              <a:buChar char="•"/>
              <a:defRPr sz="1000" i="0" u="none" strike="noStrike" cap="none">
                <a:solidFill>
                  <a:schemeClr val="dk1"/>
                </a:solidFill>
                <a:latin typeface="DM Sans"/>
                <a:ea typeface="DM Sans"/>
                <a:cs typeface="DM Sans"/>
                <a:sym typeface="DM Sans"/>
              </a:defRPr>
            </a:lvl4pPr>
            <a:lvl5pPr marL="2286000" marR="0" lvl="4" indent="-292100" algn="l" rtl="0">
              <a:lnSpc>
                <a:spcPct val="90000"/>
              </a:lnSpc>
              <a:spcBef>
                <a:spcPts val="400"/>
              </a:spcBef>
              <a:spcAft>
                <a:spcPts val="0"/>
              </a:spcAft>
              <a:buClr>
                <a:schemeClr val="dk1"/>
              </a:buClr>
              <a:buSzPts val="1000"/>
              <a:buFont typeface="DM Sans"/>
              <a:buChar char="•"/>
              <a:defRPr sz="1000" i="0" u="none" strike="noStrike" cap="none">
                <a:solidFill>
                  <a:schemeClr val="dk1"/>
                </a:solidFill>
                <a:latin typeface="DM Sans"/>
                <a:ea typeface="DM Sans"/>
                <a:cs typeface="DM Sans"/>
                <a:sym typeface="DM Sans"/>
              </a:defRPr>
            </a:lvl5pPr>
            <a:lvl6pPr marL="2743200" marR="0" lvl="5" indent="-292100" algn="l" rtl="0">
              <a:lnSpc>
                <a:spcPct val="90000"/>
              </a:lnSpc>
              <a:spcBef>
                <a:spcPts val="400"/>
              </a:spcBef>
              <a:spcAft>
                <a:spcPts val="0"/>
              </a:spcAft>
              <a:buClr>
                <a:schemeClr val="dk1"/>
              </a:buClr>
              <a:buSzPts val="1000"/>
              <a:buFont typeface="DM Sans"/>
              <a:buChar char="•"/>
              <a:defRPr sz="1000" i="0" u="none" strike="noStrike" cap="none">
                <a:solidFill>
                  <a:schemeClr val="dk1"/>
                </a:solidFill>
                <a:latin typeface="DM Sans"/>
                <a:ea typeface="DM Sans"/>
                <a:cs typeface="DM Sans"/>
                <a:sym typeface="DM Sans"/>
              </a:defRPr>
            </a:lvl6pPr>
            <a:lvl7pPr marL="3200400" marR="0" lvl="6" indent="-292100" algn="l" rtl="0">
              <a:lnSpc>
                <a:spcPct val="90000"/>
              </a:lnSpc>
              <a:spcBef>
                <a:spcPts val="400"/>
              </a:spcBef>
              <a:spcAft>
                <a:spcPts val="0"/>
              </a:spcAft>
              <a:buClr>
                <a:schemeClr val="dk1"/>
              </a:buClr>
              <a:buSzPts val="1000"/>
              <a:buFont typeface="DM Sans"/>
              <a:buChar char="•"/>
              <a:defRPr sz="1000" i="0" u="none" strike="noStrike" cap="none">
                <a:solidFill>
                  <a:schemeClr val="dk1"/>
                </a:solidFill>
                <a:latin typeface="DM Sans"/>
                <a:ea typeface="DM Sans"/>
                <a:cs typeface="DM Sans"/>
                <a:sym typeface="DM Sans"/>
              </a:defRPr>
            </a:lvl7pPr>
            <a:lvl8pPr marL="3657600" marR="0" lvl="7" indent="-292100" algn="l" rtl="0">
              <a:lnSpc>
                <a:spcPct val="90000"/>
              </a:lnSpc>
              <a:spcBef>
                <a:spcPts val="400"/>
              </a:spcBef>
              <a:spcAft>
                <a:spcPts val="0"/>
              </a:spcAft>
              <a:buClr>
                <a:schemeClr val="dk1"/>
              </a:buClr>
              <a:buSzPts val="1000"/>
              <a:buFont typeface="DM Sans"/>
              <a:buChar char="•"/>
              <a:defRPr sz="1000" i="0" u="none" strike="noStrike" cap="none">
                <a:solidFill>
                  <a:schemeClr val="dk1"/>
                </a:solidFill>
                <a:latin typeface="DM Sans"/>
                <a:ea typeface="DM Sans"/>
                <a:cs typeface="DM Sans"/>
                <a:sym typeface="DM Sans"/>
              </a:defRPr>
            </a:lvl8pPr>
            <a:lvl9pPr marL="4114800" marR="0" lvl="8" indent="-292100" algn="l" rtl="0">
              <a:lnSpc>
                <a:spcPct val="90000"/>
              </a:lnSpc>
              <a:spcBef>
                <a:spcPts val="400"/>
              </a:spcBef>
              <a:spcAft>
                <a:spcPts val="0"/>
              </a:spcAft>
              <a:buClr>
                <a:schemeClr val="dk1"/>
              </a:buClr>
              <a:buSzPts val="1000"/>
              <a:buFont typeface="DM Sans"/>
              <a:buChar char="•"/>
              <a:defRPr sz="1000" i="0" u="none" strike="noStrike" cap="none">
                <a:solidFill>
                  <a:schemeClr val="dk1"/>
                </a:solidFill>
                <a:latin typeface="DM Sans"/>
                <a:ea typeface="DM Sans"/>
                <a:cs typeface="DM Sans"/>
                <a:sym typeface="DM Sans"/>
              </a:defRPr>
            </a:lvl9pPr>
          </a:lstStyle>
          <a:p>
            <a:endParaRPr/>
          </a:p>
        </p:txBody>
      </p:sp>
      <p:sp>
        <p:nvSpPr>
          <p:cNvPr id="8" name="Google Shape;8;p1"/>
          <p:cNvSpPr txBox="1"/>
          <p:nvPr/>
        </p:nvSpPr>
        <p:spPr>
          <a:xfrm>
            <a:off x="485042" y="4771125"/>
            <a:ext cx="40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accent5"/>
                </a:solidFill>
                <a:latin typeface="DM Sans"/>
                <a:ea typeface="DM Sans"/>
                <a:cs typeface="DM Sans"/>
                <a:sym typeface="DM Sans"/>
              </a:rPr>
              <a:t>©2023 Databricks Inc. — All rights reserved</a:t>
            </a:r>
            <a:endParaRPr sz="800">
              <a:solidFill>
                <a:schemeClr val="accent5"/>
              </a:solidFill>
              <a:latin typeface="DM Sans"/>
              <a:ea typeface="DM Sans"/>
              <a:cs typeface="DM Sans"/>
              <a:sym typeface="DM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2.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28.png"/><Relationship Id="rId11" Type="http://schemas.openxmlformats.org/officeDocument/2006/relationships/image" Target="../media/image116.png"/><Relationship Id="rId5" Type="http://schemas.openxmlformats.org/officeDocument/2006/relationships/image" Target="../media/image127.png"/><Relationship Id="rId15" Type="http://schemas.openxmlformats.org/officeDocument/2006/relationships/image" Target="../media/image134.png"/><Relationship Id="rId10" Type="http://schemas.openxmlformats.org/officeDocument/2006/relationships/image" Target="../media/image114.png"/><Relationship Id="rId4" Type="http://schemas.openxmlformats.org/officeDocument/2006/relationships/image" Target="../media/image126.png"/><Relationship Id="rId9" Type="http://schemas.openxmlformats.org/officeDocument/2006/relationships/image" Target="../media/image115.png"/><Relationship Id="rId14" Type="http://schemas.openxmlformats.org/officeDocument/2006/relationships/image" Target="../media/image133.pn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92.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138.png"/><Relationship Id="rId11" Type="http://schemas.openxmlformats.org/officeDocument/2006/relationships/image" Target="../media/image142.png"/><Relationship Id="rId5" Type="http://schemas.openxmlformats.org/officeDocument/2006/relationships/image" Target="../media/image137.png"/><Relationship Id="rId10" Type="http://schemas.openxmlformats.org/officeDocument/2006/relationships/image" Target="../media/image141.png"/><Relationship Id="rId4" Type="http://schemas.openxmlformats.org/officeDocument/2006/relationships/image" Target="../media/image136.png"/><Relationship Id="rId9" Type="http://schemas.openxmlformats.org/officeDocument/2006/relationships/image" Target="../media/image140.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16.pn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5"/>
          <p:cNvSpPr txBox="1">
            <a:spLocks noGrp="1"/>
          </p:cNvSpPr>
          <p:nvPr>
            <p:ph type="ctrTitle"/>
          </p:nvPr>
        </p:nvSpPr>
        <p:spPr>
          <a:xfrm>
            <a:off x="571493" y="890231"/>
            <a:ext cx="4000500" cy="179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800"/>
              <a:t>Operational Governance</a:t>
            </a:r>
            <a:endParaRPr sz="3800"/>
          </a:p>
        </p:txBody>
      </p:sp>
      <p:sp>
        <p:nvSpPr>
          <p:cNvPr id="508" name="Google Shape;508;p35"/>
          <p:cNvSpPr txBox="1">
            <a:spLocks noGrp="1"/>
          </p:cNvSpPr>
          <p:nvPr>
            <p:ph type="subTitle" idx="1"/>
          </p:nvPr>
        </p:nvSpPr>
        <p:spPr>
          <a:xfrm>
            <a:off x="571500" y="2876550"/>
            <a:ext cx="4628700" cy="9183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2000"/>
              <a:t>Accelerating trade cycles</a:t>
            </a:r>
            <a:endParaRPr sz="2000"/>
          </a:p>
        </p:txBody>
      </p:sp>
      <p:sp>
        <p:nvSpPr>
          <p:cNvPr id="509" name="Google Shape;509;p35"/>
          <p:cNvSpPr txBox="1">
            <a:spLocks noGrp="1"/>
          </p:cNvSpPr>
          <p:nvPr>
            <p:ph type="subTitle" idx="2"/>
          </p:nvPr>
        </p:nvSpPr>
        <p:spPr>
          <a:xfrm>
            <a:off x="571500" y="4317000"/>
            <a:ext cx="3947700" cy="3693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a:t>March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09"/>
        <p:cNvGrpSpPr/>
        <p:nvPr/>
      </p:nvGrpSpPr>
      <p:grpSpPr>
        <a:xfrm>
          <a:off x="0" y="0"/>
          <a:ext cx="0" cy="0"/>
          <a:chOff x="0" y="0"/>
          <a:chExt cx="0" cy="0"/>
        </a:xfrm>
      </p:grpSpPr>
      <p:sp>
        <p:nvSpPr>
          <p:cNvPr id="610" name="Google Shape;610;p44"/>
          <p:cNvSpPr txBox="1">
            <a:spLocks noGrp="1"/>
          </p:cNvSpPr>
          <p:nvPr>
            <p:ph type="body" idx="1"/>
          </p:nvPr>
        </p:nvSpPr>
        <p:spPr>
          <a:xfrm>
            <a:off x="419100" y="457200"/>
            <a:ext cx="8267700" cy="41532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b="1"/>
              <a:t>Questions for Ephrim</a:t>
            </a:r>
            <a:endParaRPr sz="1600" b="1"/>
          </a:p>
          <a:p>
            <a:pPr marL="0" lvl="0" indent="0" algn="l" rtl="0">
              <a:spcBef>
                <a:spcPts val="800"/>
              </a:spcBef>
              <a:spcAft>
                <a:spcPts val="0"/>
              </a:spcAft>
              <a:buNone/>
            </a:pPr>
            <a:endParaRPr/>
          </a:p>
          <a:p>
            <a:pPr marL="0" lvl="0" indent="0" algn="l" rtl="0">
              <a:spcBef>
                <a:spcPts val="800"/>
              </a:spcBef>
              <a:spcAft>
                <a:spcPts val="0"/>
              </a:spcAft>
              <a:buNone/>
            </a:pPr>
            <a:r>
              <a:rPr lang="en" b="1"/>
              <a:t>What is Legend, and what were the motivations behind this initiative?</a:t>
            </a:r>
            <a:endParaRPr b="1"/>
          </a:p>
          <a:p>
            <a:pPr marL="0" lvl="0" indent="0" algn="l" rtl="0">
              <a:spcBef>
                <a:spcPts val="800"/>
              </a:spcBef>
              <a:spcAft>
                <a:spcPts val="0"/>
              </a:spcAft>
              <a:buNone/>
            </a:pPr>
            <a:endParaRPr b="1"/>
          </a:p>
          <a:p>
            <a:pPr marL="0" lvl="0" indent="0" algn="l" rtl="0">
              <a:spcBef>
                <a:spcPts val="800"/>
              </a:spcBef>
              <a:spcAft>
                <a:spcPts val="0"/>
              </a:spcAft>
              <a:buNone/>
            </a:pPr>
            <a:r>
              <a:rPr lang="en" b="1"/>
              <a:t>Why making it open source?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5"/>
          <p:cNvSpPr txBox="1">
            <a:spLocks noGrp="1"/>
          </p:cNvSpPr>
          <p:nvPr>
            <p:ph type="title"/>
          </p:nvPr>
        </p:nvSpPr>
        <p:spPr>
          <a:xfrm>
            <a:off x="409675" y="249300"/>
            <a:ext cx="7996500" cy="37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Legend</a:t>
            </a:r>
            <a:endParaRPr/>
          </a:p>
        </p:txBody>
      </p:sp>
      <p:sp>
        <p:nvSpPr>
          <p:cNvPr id="616" name="Google Shape;616;p45"/>
          <p:cNvSpPr txBox="1">
            <a:spLocks noGrp="1"/>
          </p:cNvSpPr>
          <p:nvPr>
            <p:ph type="subTitle" idx="2"/>
          </p:nvPr>
        </p:nvSpPr>
        <p:spPr>
          <a:xfrm>
            <a:off x="409675" y="620100"/>
            <a:ext cx="7996500" cy="3708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a:t>Data as machine interpretable models</a:t>
            </a:r>
            <a:endParaRPr/>
          </a:p>
        </p:txBody>
      </p:sp>
      <p:sp>
        <p:nvSpPr>
          <p:cNvPr id="617" name="Google Shape;617;p45"/>
          <p:cNvSpPr txBox="1">
            <a:spLocks noGrp="1"/>
          </p:cNvSpPr>
          <p:nvPr>
            <p:ph type="body" idx="1"/>
          </p:nvPr>
        </p:nvSpPr>
        <p:spPr>
          <a:xfrm>
            <a:off x="419100" y="1447800"/>
            <a:ext cx="3654600" cy="31629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dirty="0"/>
              <a:t>Legend is a data modeling and management platform. A data model is a systematic way of describing </a:t>
            </a:r>
            <a:r>
              <a:rPr lang="en" b="1" dirty="0">
                <a:solidFill>
                  <a:schemeClr val="dk1"/>
                </a:solidFill>
              </a:rPr>
              <a:t>business concepts</a:t>
            </a:r>
            <a:r>
              <a:rPr lang="en" dirty="0"/>
              <a:t> and their relationships. </a:t>
            </a:r>
            <a:endParaRPr dirty="0"/>
          </a:p>
          <a:p>
            <a:pPr marL="0" lvl="0" indent="0" algn="l" rtl="0">
              <a:spcBef>
                <a:spcPts val="800"/>
              </a:spcBef>
              <a:spcAft>
                <a:spcPts val="0"/>
              </a:spcAft>
              <a:buNone/>
            </a:pPr>
            <a:r>
              <a:rPr lang="en" dirty="0"/>
              <a:t>Data is physically stored in platforms like Databricks. Legend enables a logical model to be mapped to the underlying physical model.</a:t>
            </a:r>
            <a:endParaRPr dirty="0"/>
          </a:p>
          <a:p>
            <a:pPr marL="0" lvl="0" indent="0" algn="l" rtl="0">
              <a:spcBef>
                <a:spcPts val="800"/>
              </a:spcBef>
              <a:spcAft>
                <a:spcPts val="0"/>
              </a:spcAft>
              <a:buNone/>
            </a:pPr>
            <a:r>
              <a:rPr lang="en" dirty="0"/>
              <a:t>Using this mapping, Legend converts a logical query to a physical query. This enables users to get a consistent view of the (logical) data </a:t>
            </a:r>
            <a:r>
              <a:rPr lang="en" b="1" dirty="0">
                <a:solidFill>
                  <a:schemeClr val="dk1"/>
                </a:solidFill>
              </a:rPr>
              <a:t>irrespective of where data is stored</a:t>
            </a:r>
            <a:r>
              <a:rPr lang="en" dirty="0">
                <a:solidFill>
                  <a:schemeClr val="dk1"/>
                </a:solidFill>
              </a:rPr>
              <a:t> </a:t>
            </a:r>
            <a:r>
              <a:rPr lang="en" dirty="0"/>
              <a:t>(physical).</a:t>
            </a:r>
            <a:endParaRPr dirty="0"/>
          </a:p>
        </p:txBody>
      </p:sp>
      <p:pic>
        <p:nvPicPr>
          <p:cNvPr id="618" name="Google Shape;618;p45"/>
          <p:cNvPicPr preferRelativeResize="0"/>
          <p:nvPr/>
        </p:nvPicPr>
        <p:blipFill>
          <a:blip r:embed="rId3">
            <a:alphaModFix/>
          </a:blip>
          <a:stretch>
            <a:fillRect/>
          </a:stretch>
        </p:blipFill>
        <p:spPr>
          <a:xfrm>
            <a:off x="4738975" y="1502639"/>
            <a:ext cx="3730950" cy="288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46"/>
          <p:cNvPicPr preferRelativeResize="0"/>
          <p:nvPr/>
        </p:nvPicPr>
        <p:blipFill>
          <a:blip r:embed="rId3">
            <a:alphaModFix/>
          </a:blip>
          <a:stretch>
            <a:fillRect/>
          </a:stretch>
        </p:blipFill>
        <p:spPr>
          <a:xfrm>
            <a:off x="533513" y="277088"/>
            <a:ext cx="8076974" cy="440921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47"/>
          <p:cNvPicPr preferRelativeResize="0"/>
          <p:nvPr/>
        </p:nvPicPr>
        <p:blipFill>
          <a:blip r:embed="rId3">
            <a:alphaModFix/>
          </a:blip>
          <a:stretch>
            <a:fillRect/>
          </a:stretch>
        </p:blipFill>
        <p:spPr>
          <a:xfrm>
            <a:off x="533525" y="277100"/>
            <a:ext cx="8076984" cy="44091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32"/>
        <p:cNvGrpSpPr/>
        <p:nvPr/>
      </p:nvGrpSpPr>
      <p:grpSpPr>
        <a:xfrm>
          <a:off x="0" y="0"/>
          <a:ext cx="0" cy="0"/>
          <a:chOff x="0" y="0"/>
          <a:chExt cx="0" cy="0"/>
        </a:xfrm>
      </p:grpSpPr>
      <p:sp>
        <p:nvSpPr>
          <p:cNvPr id="633" name="Google Shape;633;p48"/>
          <p:cNvSpPr txBox="1">
            <a:spLocks noGrp="1"/>
          </p:cNvSpPr>
          <p:nvPr>
            <p:ph type="body" idx="1"/>
          </p:nvPr>
        </p:nvSpPr>
        <p:spPr>
          <a:xfrm>
            <a:off x="419100" y="457200"/>
            <a:ext cx="8267700" cy="41532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b="1"/>
              <a:t>Questions for Ephrim</a:t>
            </a:r>
            <a:endParaRPr sz="1600" b="1"/>
          </a:p>
          <a:p>
            <a:pPr marL="0" lvl="0" indent="0" algn="l" rtl="0">
              <a:spcBef>
                <a:spcPts val="800"/>
              </a:spcBef>
              <a:spcAft>
                <a:spcPts val="0"/>
              </a:spcAft>
              <a:buNone/>
            </a:pPr>
            <a:endParaRPr/>
          </a:p>
          <a:p>
            <a:pPr marL="0" lvl="0" indent="0" algn="l" rtl="0">
              <a:spcBef>
                <a:spcPts val="800"/>
              </a:spcBef>
              <a:spcAft>
                <a:spcPts val="0"/>
              </a:spcAft>
              <a:buNone/>
            </a:pPr>
            <a:r>
              <a:rPr lang="en" b="1"/>
              <a:t>The secret behind legend is its ability to leverage multiple technologies consistently. Using the right tech for the right purpose. What makes legend special to run with Databricks?</a:t>
            </a:r>
            <a:endParaRPr b="1"/>
          </a:p>
          <a:p>
            <a:pPr marL="0" lvl="0" indent="0" algn="l" rtl="0">
              <a:spcBef>
                <a:spcPts val="800"/>
              </a:spcBef>
              <a:spcAft>
                <a:spcPts val="0"/>
              </a:spcAft>
              <a:buNone/>
            </a:pPr>
            <a:r>
              <a:rPr lang="en" i="1"/>
              <a:t>Appreciate if answer can be around data processing capabilities (above and beyond data querying capability) so that data can be embedded into core operation pipelines and complex data ingestion processes. </a:t>
            </a:r>
            <a:endParaRPr i="1"/>
          </a:p>
          <a:p>
            <a:pPr marL="0" lvl="0" indent="0" algn="l" rtl="0">
              <a:spcBef>
                <a:spcPts val="800"/>
              </a:spcBef>
              <a:spcAft>
                <a:spcPts val="0"/>
              </a:spcAft>
              <a:buNone/>
            </a:pPr>
            <a:endParaRPr i="1"/>
          </a:p>
          <a:p>
            <a:pPr marL="0" lvl="0" indent="0" algn="l" rtl="0">
              <a:spcBef>
                <a:spcPts val="800"/>
              </a:spcBef>
              <a:spcAft>
                <a:spcPts val="0"/>
              </a:spcAft>
              <a:buNone/>
            </a:pPr>
            <a:r>
              <a:rPr lang="en" b="1"/>
              <a:t>How would you see this partnerships moving forwards?</a:t>
            </a:r>
            <a:endParaRPr b="1"/>
          </a:p>
          <a:p>
            <a:pPr marL="0" lvl="0" indent="0" algn="l" rtl="0">
              <a:spcBef>
                <a:spcPts val="800"/>
              </a:spcBef>
              <a:spcAft>
                <a:spcPts val="0"/>
              </a:spcAft>
              <a:buNone/>
            </a:pPr>
            <a:r>
              <a:rPr lang="en" i="1"/>
              <a:t>Legend Delta contribution is just the start. We can discuss roadmap around legend services, SQL protocol, spark execution planner, etc. The importance of open source across different organizations. Sharing models with legend depot, sharing data with databricks.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49"/>
          <p:cNvPicPr preferRelativeResize="0"/>
          <p:nvPr/>
        </p:nvPicPr>
        <p:blipFill rotWithShape="1">
          <a:blip r:embed="rId3">
            <a:alphaModFix/>
          </a:blip>
          <a:srcRect l="1226" t="3122" r="1402" b="6641"/>
          <a:stretch/>
        </p:blipFill>
        <p:spPr>
          <a:xfrm>
            <a:off x="514400" y="966788"/>
            <a:ext cx="7787049" cy="29241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50" descr="A picture containing drawing, sign&#10;&#10;Description automatically generated"/>
          <p:cNvPicPr preferRelativeResize="0"/>
          <p:nvPr/>
        </p:nvPicPr>
        <p:blipFill rotWithShape="1">
          <a:blip r:embed="rId3">
            <a:alphaModFix/>
          </a:blip>
          <a:srcRect/>
          <a:stretch/>
        </p:blipFill>
        <p:spPr>
          <a:xfrm>
            <a:off x="6161799" y="1943573"/>
            <a:ext cx="603226" cy="116000"/>
          </a:xfrm>
          <a:prstGeom prst="rect">
            <a:avLst/>
          </a:prstGeom>
          <a:noFill/>
          <a:ln>
            <a:noFill/>
          </a:ln>
        </p:spPr>
      </p:pic>
      <p:pic>
        <p:nvPicPr>
          <p:cNvPr id="644" name="Google Shape;644;p50"/>
          <p:cNvPicPr preferRelativeResize="0"/>
          <p:nvPr/>
        </p:nvPicPr>
        <p:blipFill>
          <a:blip r:embed="rId4">
            <a:alphaModFix/>
          </a:blip>
          <a:stretch>
            <a:fillRect/>
          </a:stretch>
        </p:blipFill>
        <p:spPr>
          <a:xfrm>
            <a:off x="6942710" y="1937298"/>
            <a:ext cx="484787" cy="128550"/>
          </a:xfrm>
          <a:prstGeom prst="rect">
            <a:avLst/>
          </a:prstGeom>
          <a:noFill/>
          <a:ln>
            <a:noFill/>
          </a:ln>
        </p:spPr>
      </p:pic>
      <p:pic>
        <p:nvPicPr>
          <p:cNvPr id="645" name="Google Shape;645;p50"/>
          <p:cNvPicPr preferRelativeResize="0"/>
          <p:nvPr/>
        </p:nvPicPr>
        <p:blipFill>
          <a:blip r:embed="rId5">
            <a:alphaModFix/>
          </a:blip>
          <a:stretch>
            <a:fillRect/>
          </a:stretch>
        </p:blipFill>
        <p:spPr>
          <a:xfrm>
            <a:off x="5515963" y="3960325"/>
            <a:ext cx="366725" cy="206274"/>
          </a:xfrm>
          <a:prstGeom prst="rect">
            <a:avLst/>
          </a:prstGeom>
          <a:noFill/>
          <a:ln>
            <a:noFill/>
          </a:ln>
        </p:spPr>
      </p:pic>
      <p:sp>
        <p:nvSpPr>
          <p:cNvPr id="646" name="Google Shape;646;p50"/>
          <p:cNvSpPr txBox="1">
            <a:spLocks noGrp="1"/>
          </p:cNvSpPr>
          <p:nvPr>
            <p:ph type="title"/>
          </p:nvPr>
        </p:nvSpPr>
        <p:spPr>
          <a:xfrm>
            <a:off x="409675" y="249300"/>
            <a:ext cx="7996500" cy="37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Openness unlocks interoperability</a:t>
            </a:r>
            <a:endParaRPr/>
          </a:p>
        </p:txBody>
      </p:sp>
      <p:sp>
        <p:nvSpPr>
          <p:cNvPr id="647" name="Google Shape;647;p50"/>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a:t>Interoperability unlocks automation</a:t>
            </a:r>
            <a:endParaRPr/>
          </a:p>
        </p:txBody>
      </p:sp>
      <p:pic>
        <p:nvPicPr>
          <p:cNvPr id="648" name="Google Shape;648;p50" descr="A picture containing drawing, sign&#10;&#10;Description automatically generated"/>
          <p:cNvPicPr preferRelativeResize="0"/>
          <p:nvPr/>
        </p:nvPicPr>
        <p:blipFill rotWithShape="1">
          <a:blip r:embed="rId3">
            <a:alphaModFix/>
          </a:blip>
          <a:srcRect/>
          <a:stretch/>
        </p:blipFill>
        <p:spPr>
          <a:xfrm>
            <a:off x="6053424" y="4005462"/>
            <a:ext cx="603226" cy="116000"/>
          </a:xfrm>
          <a:prstGeom prst="rect">
            <a:avLst/>
          </a:prstGeom>
          <a:noFill/>
          <a:ln>
            <a:noFill/>
          </a:ln>
        </p:spPr>
      </p:pic>
      <p:pic>
        <p:nvPicPr>
          <p:cNvPr id="649" name="Google Shape;649;p50"/>
          <p:cNvPicPr preferRelativeResize="0"/>
          <p:nvPr/>
        </p:nvPicPr>
        <p:blipFill>
          <a:blip r:embed="rId6">
            <a:alphaModFix/>
          </a:blip>
          <a:stretch>
            <a:fillRect/>
          </a:stretch>
        </p:blipFill>
        <p:spPr>
          <a:xfrm>
            <a:off x="6155425" y="2950162"/>
            <a:ext cx="569318" cy="139275"/>
          </a:xfrm>
          <a:prstGeom prst="rect">
            <a:avLst/>
          </a:prstGeom>
          <a:noFill/>
          <a:ln>
            <a:noFill/>
          </a:ln>
        </p:spPr>
      </p:pic>
      <p:pic>
        <p:nvPicPr>
          <p:cNvPr id="650" name="Google Shape;650;p50"/>
          <p:cNvPicPr preferRelativeResize="0"/>
          <p:nvPr/>
        </p:nvPicPr>
        <p:blipFill>
          <a:blip r:embed="rId7">
            <a:alphaModFix/>
          </a:blip>
          <a:stretch>
            <a:fillRect/>
          </a:stretch>
        </p:blipFill>
        <p:spPr>
          <a:xfrm>
            <a:off x="6894100" y="2959674"/>
            <a:ext cx="313700" cy="120251"/>
          </a:xfrm>
          <a:prstGeom prst="rect">
            <a:avLst/>
          </a:prstGeom>
          <a:noFill/>
          <a:ln>
            <a:noFill/>
          </a:ln>
        </p:spPr>
      </p:pic>
      <p:pic>
        <p:nvPicPr>
          <p:cNvPr id="651" name="Google Shape;651;p50"/>
          <p:cNvPicPr preferRelativeResize="0"/>
          <p:nvPr/>
        </p:nvPicPr>
        <p:blipFill>
          <a:blip r:embed="rId8">
            <a:alphaModFix/>
          </a:blip>
          <a:stretch>
            <a:fillRect/>
          </a:stretch>
        </p:blipFill>
        <p:spPr>
          <a:xfrm>
            <a:off x="7377150" y="2955524"/>
            <a:ext cx="128558" cy="128550"/>
          </a:xfrm>
          <a:prstGeom prst="rect">
            <a:avLst/>
          </a:prstGeom>
          <a:noFill/>
          <a:ln>
            <a:noFill/>
          </a:ln>
        </p:spPr>
      </p:pic>
      <p:pic>
        <p:nvPicPr>
          <p:cNvPr id="652" name="Google Shape;652;p50"/>
          <p:cNvPicPr preferRelativeResize="0"/>
          <p:nvPr/>
        </p:nvPicPr>
        <p:blipFill rotWithShape="1">
          <a:blip r:embed="rId9">
            <a:alphaModFix/>
          </a:blip>
          <a:srcRect t="30273" b="30978"/>
          <a:stretch/>
        </p:blipFill>
        <p:spPr>
          <a:xfrm>
            <a:off x="5569500" y="1924008"/>
            <a:ext cx="395600" cy="155130"/>
          </a:xfrm>
          <a:prstGeom prst="rect">
            <a:avLst/>
          </a:prstGeom>
          <a:noFill/>
          <a:ln>
            <a:noFill/>
          </a:ln>
        </p:spPr>
      </p:pic>
      <p:pic>
        <p:nvPicPr>
          <p:cNvPr id="653" name="Google Shape;653;p50"/>
          <p:cNvPicPr preferRelativeResize="0"/>
          <p:nvPr/>
        </p:nvPicPr>
        <p:blipFill>
          <a:blip r:embed="rId10">
            <a:alphaModFix/>
          </a:blip>
          <a:stretch>
            <a:fillRect/>
          </a:stretch>
        </p:blipFill>
        <p:spPr>
          <a:xfrm>
            <a:off x="5499926" y="2857931"/>
            <a:ext cx="569326" cy="323732"/>
          </a:xfrm>
          <a:prstGeom prst="rect">
            <a:avLst/>
          </a:prstGeom>
          <a:noFill/>
          <a:ln>
            <a:noFill/>
          </a:ln>
        </p:spPr>
      </p:pic>
      <p:pic>
        <p:nvPicPr>
          <p:cNvPr id="654" name="Google Shape;654;p50"/>
          <p:cNvPicPr preferRelativeResize="0"/>
          <p:nvPr/>
        </p:nvPicPr>
        <p:blipFill rotWithShape="1">
          <a:blip r:embed="rId11">
            <a:alphaModFix/>
          </a:blip>
          <a:srcRect t="22052" b="20905"/>
          <a:stretch/>
        </p:blipFill>
        <p:spPr>
          <a:xfrm>
            <a:off x="4519300" y="3935175"/>
            <a:ext cx="849550" cy="256575"/>
          </a:xfrm>
          <a:prstGeom prst="rect">
            <a:avLst/>
          </a:prstGeom>
          <a:noFill/>
          <a:ln>
            <a:noFill/>
          </a:ln>
        </p:spPr>
      </p:pic>
      <p:pic>
        <p:nvPicPr>
          <p:cNvPr id="655" name="Google Shape;655;p50"/>
          <p:cNvPicPr preferRelativeResize="0"/>
          <p:nvPr/>
        </p:nvPicPr>
        <p:blipFill rotWithShape="1">
          <a:blip r:embed="rId11">
            <a:alphaModFix/>
          </a:blip>
          <a:srcRect t="22052" b="20905"/>
          <a:stretch/>
        </p:blipFill>
        <p:spPr>
          <a:xfrm>
            <a:off x="4519300" y="2891512"/>
            <a:ext cx="849550" cy="256575"/>
          </a:xfrm>
          <a:prstGeom prst="rect">
            <a:avLst/>
          </a:prstGeom>
          <a:noFill/>
          <a:ln>
            <a:noFill/>
          </a:ln>
        </p:spPr>
      </p:pic>
      <p:pic>
        <p:nvPicPr>
          <p:cNvPr id="656" name="Google Shape;656;p50"/>
          <p:cNvPicPr preferRelativeResize="0"/>
          <p:nvPr/>
        </p:nvPicPr>
        <p:blipFill rotWithShape="1">
          <a:blip r:embed="rId11">
            <a:alphaModFix/>
          </a:blip>
          <a:srcRect t="22052" b="20905"/>
          <a:stretch/>
        </p:blipFill>
        <p:spPr>
          <a:xfrm>
            <a:off x="4595500" y="1873300"/>
            <a:ext cx="849550" cy="256575"/>
          </a:xfrm>
          <a:prstGeom prst="rect">
            <a:avLst/>
          </a:prstGeom>
          <a:noFill/>
          <a:ln>
            <a:noFill/>
          </a:ln>
        </p:spPr>
      </p:pic>
      <p:pic>
        <p:nvPicPr>
          <p:cNvPr id="657" name="Google Shape;657;p50"/>
          <p:cNvPicPr preferRelativeResize="0"/>
          <p:nvPr/>
        </p:nvPicPr>
        <p:blipFill>
          <a:blip r:embed="rId12">
            <a:alphaModFix/>
          </a:blip>
          <a:stretch>
            <a:fillRect/>
          </a:stretch>
        </p:blipFill>
        <p:spPr>
          <a:xfrm>
            <a:off x="7379888" y="3973762"/>
            <a:ext cx="155752" cy="155150"/>
          </a:xfrm>
          <a:prstGeom prst="rect">
            <a:avLst/>
          </a:prstGeom>
          <a:noFill/>
          <a:ln>
            <a:noFill/>
          </a:ln>
        </p:spPr>
      </p:pic>
      <p:pic>
        <p:nvPicPr>
          <p:cNvPr id="658" name="Google Shape;658;p50"/>
          <p:cNvPicPr preferRelativeResize="0"/>
          <p:nvPr/>
        </p:nvPicPr>
        <p:blipFill rotWithShape="1">
          <a:blip r:embed="rId13">
            <a:alphaModFix/>
          </a:blip>
          <a:srcRect t="20144" b="22949"/>
          <a:stretch/>
        </p:blipFill>
        <p:spPr>
          <a:xfrm>
            <a:off x="6786425" y="3950904"/>
            <a:ext cx="395600" cy="225116"/>
          </a:xfrm>
          <a:prstGeom prst="rect">
            <a:avLst/>
          </a:prstGeom>
          <a:noFill/>
          <a:ln>
            <a:noFill/>
          </a:ln>
        </p:spPr>
      </p:pic>
      <p:pic>
        <p:nvPicPr>
          <p:cNvPr id="659" name="Google Shape;659;p50"/>
          <p:cNvPicPr preferRelativeResize="0"/>
          <p:nvPr/>
        </p:nvPicPr>
        <p:blipFill>
          <a:blip r:embed="rId14">
            <a:alphaModFix/>
          </a:blip>
          <a:stretch>
            <a:fillRect/>
          </a:stretch>
        </p:blipFill>
        <p:spPr>
          <a:xfrm>
            <a:off x="7733500" y="3994800"/>
            <a:ext cx="395602" cy="112037"/>
          </a:xfrm>
          <a:prstGeom prst="rect">
            <a:avLst/>
          </a:prstGeom>
          <a:noFill/>
          <a:ln>
            <a:noFill/>
          </a:ln>
        </p:spPr>
      </p:pic>
      <p:pic>
        <p:nvPicPr>
          <p:cNvPr id="660" name="Google Shape;660;p50"/>
          <p:cNvPicPr preferRelativeResize="0"/>
          <p:nvPr/>
        </p:nvPicPr>
        <p:blipFill>
          <a:blip r:embed="rId15">
            <a:alphaModFix/>
          </a:blip>
          <a:stretch>
            <a:fillRect/>
          </a:stretch>
        </p:blipFill>
        <p:spPr>
          <a:xfrm>
            <a:off x="1163388" y="4106827"/>
            <a:ext cx="1516775" cy="481124"/>
          </a:xfrm>
          <a:prstGeom prst="rect">
            <a:avLst/>
          </a:prstGeom>
          <a:noFill/>
          <a:ln>
            <a:noFill/>
          </a:ln>
        </p:spPr>
      </p:pic>
      <p:sp>
        <p:nvSpPr>
          <p:cNvPr id="661" name="Google Shape;661;p50"/>
          <p:cNvSpPr txBox="1"/>
          <p:nvPr/>
        </p:nvSpPr>
        <p:spPr>
          <a:xfrm>
            <a:off x="5486223" y="1273750"/>
            <a:ext cx="3124500" cy="5637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800"/>
              </a:spcBef>
              <a:spcAft>
                <a:spcPts val="0"/>
              </a:spcAft>
              <a:buNone/>
            </a:pPr>
            <a:r>
              <a:rPr lang="en" sz="1200">
                <a:solidFill>
                  <a:srgbClr val="1B5162"/>
                </a:solidFill>
                <a:latin typeface="DM Sans"/>
                <a:ea typeface="DM Sans"/>
                <a:cs typeface="DM Sans"/>
                <a:sym typeface="DM Sans"/>
              </a:rPr>
              <a:t>Data is accessible as-is through BI and enterprise FS frameworks.</a:t>
            </a:r>
            <a:endParaRPr sz="1200">
              <a:solidFill>
                <a:srgbClr val="1B5162"/>
              </a:solidFill>
              <a:latin typeface="DM Sans"/>
              <a:ea typeface="DM Sans"/>
              <a:cs typeface="DM Sans"/>
              <a:sym typeface="DM Sans"/>
            </a:endParaRPr>
          </a:p>
        </p:txBody>
      </p:sp>
      <p:sp>
        <p:nvSpPr>
          <p:cNvPr id="662" name="Google Shape;662;p50"/>
          <p:cNvSpPr txBox="1"/>
          <p:nvPr/>
        </p:nvSpPr>
        <p:spPr>
          <a:xfrm>
            <a:off x="5486223" y="2305750"/>
            <a:ext cx="3124500" cy="5637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800"/>
              </a:spcBef>
              <a:spcAft>
                <a:spcPts val="0"/>
              </a:spcAft>
              <a:buNone/>
            </a:pPr>
            <a:r>
              <a:rPr lang="en" sz="1200">
                <a:solidFill>
                  <a:srgbClr val="1B5162"/>
                </a:solidFill>
                <a:latin typeface="DM Sans"/>
                <a:ea typeface="DM Sans"/>
                <a:cs typeface="DM Sans"/>
                <a:sym typeface="DM Sans"/>
              </a:rPr>
              <a:t>Data, code and models follows SDLC best practices, unlocking reusability.</a:t>
            </a:r>
            <a:endParaRPr sz="1200">
              <a:solidFill>
                <a:srgbClr val="1B5162"/>
              </a:solidFill>
              <a:latin typeface="DM Sans"/>
              <a:ea typeface="DM Sans"/>
              <a:cs typeface="DM Sans"/>
              <a:sym typeface="DM Sans"/>
            </a:endParaRPr>
          </a:p>
        </p:txBody>
      </p:sp>
      <p:sp>
        <p:nvSpPr>
          <p:cNvPr id="663" name="Google Shape;663;p50"/>
          <p:cNvSpPr txBox="1"/>
          <p:nvPr/>
        </p:nvSpPr>
        <p:spPr>
          <a:xfrm>
            <a:off x="5488200" y="3337750"/>
            <a:ext cx="3124500" cy="5637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800"/>
              </a:spcBef>
              <a:spcAft>
                <a:spcPts val="0"/>
              </a:spcAft>
              <a:buNone/>
            </a:pPr>
            <a:r>
              <a:rPr lang="en" sz="1200">
                <a:solidFill>
                  <a:srgbClr val="1B5162"/>
                </a:solidFill>
                <a:latin typeface="DM Sans"/>
                <a:ea typeface="DM Sans"/>
                <a:cs typeface="DM Sans"/>
                <a:sym typeface="DM Sans"/>
              </a:rPr>
              <a:t>Enabling interoperability of insights without transferring information.</a:t>
            </a:r>
            <a:endParaRPr sz="1200">
              <a:solidFill>
                <a:srgbClr val="1B5162"/>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1"/>
          <p:cNvSpPr/>
          <p:nvPr/>
        </p:nvSpPr>
        <p:spPr>
          <a:xfrm>
            <a:off x="6886678" y="1600963"/>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669" name="Google Shape;669;p51"/>
          <p:cNvSpPr/>
          <p:nvPr/>
        </p:nvSpPr>
        <p:spPr>
          <a:xfrm>
            <a:off x="6581875" y="1600963"/>
            <a:ext cx="304800" cy="324000"/>
          </a:xfrm>
          <a:prstGeom prst="rect">
            <a:avLst/>
          </a:prstGeom>
          <a:solidFill>
            <a:schemeClr val="accent5"/>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670" name="Google Shape;670;p51"/>
          <p:cNvPicPr preferRelativeResize="0"/>
          <p:nvPr/>
        </p:nvPicPr>
        <p:blipFill>
          <a:blip r:embed="rId3">
            <a:alphaModFix/>
          </a:blip>
          <a:stretch>
            <a:fillRect/>
          </a:stretch>
        </p:blipFill>
        <p:spPr>
          <a:xfrm>
            <a:off x="6631075" y="1660487"/>
            <a:ext cx="204950" cy="204950"/>
          </a:xfrm>
          <a:prstGeom prst="rect">
            <a:avLst/>
          </a:prstGeom>
          <a:noFill/>
          <a:ln>
            <a:noFill/>
          </a:ln>
        </p:spPr>
      </p:pic>
      <p:sp>
        <p:nvSpPr>
          <p:cNvPr id="671" name="Google Shape;671;p51"/>
          <p:cNvSpPr/>
          <p:nvPr/>
        </p:nvSpPr>
        <p:spPr>
          <a:xfrm>
            <a:off x="2991150" y="1094875"/>
            <a:ext cx="2785800" cy="2562000"/>
          </a:xfrm>
          <a:prstGeom prst="roundRect">
            <a:avLst>
              <a:gd name="adj" fmla="val 6426"/>
            </a:avLst>
          </a:prstGeom>
          <a:solidFill>
            <a:srgbClr val="00B0F0">
              <a:alpha val="4170"/>
            </a:srgbClr>
          </a:solidFill>
          <a:ln w="9525" cap="flat" cmpd="sng">
            <a:solidFill>
              <a:srgbClr val="0499BB"/>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2" name="Google Shape;672;p51"/>
          <p:cNvSpPr txBox="1">
            <a:spLocks noGrp="1"/>
          </p:cNvSpPr>
          <p:nvPr>
            <p:ph type="subTitle" idx="4294967295"/>
          </p:nvPr>
        </p:nvSpPr>
        <p:spPr>
          <a:xfrm>
            <a:off x="6924475" y="1633313"/>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Solution accelerator</a:t>
            </a:r>
            <a:endParaRPr sz="900" b="1">
              <a:solidFill>
                <a:schemeClr val="accent1"/>
              </a:solidFill>
            </a:endParaRPr>
          </a:p>
        </p:txBody>
      </p:sp>
      <p:sp>
        <p:nvSpPr>
          <p:cNvPr id="673" name="Google Shape;673;p51"/>
          <p:cNvSpPr txBox="1">
            <a:spLocks noGrp="1"/>
          </p:cNvSpPr>
          <p:nvPr>
            <p:ph type="subTitle" idx="4294967295"/>
          </p:nvPr>
        </p:nvSpPr>
        <p:spPr>
          <a:xfrm>
            <a:off x="6924475" y="1782463"/>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ESG investing</a:t>
            </a:r>
            <a:endParaRPr sz="900">
              <a:solidFill>
                <a:schemeClr val="accent1"/>
              </a:solidFill>
            </a:endParaRPr>
          </a:p>
        </p:txBody>
      </p:sp>
      <p:sp>
        <p:nvSpPr>
          <p:cNvPr id="674" name="Google Shape;674;p51"/>
          <p:cNvSpPr/>
          <p:nvPr/>
        </p:nvSpPr>
        <p:spPr>
          <a:xfrm>
            <a:off x="6886678" y="2021088"/>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675" name="Google Shape;675;p51"/>
          <p:cNvSpPr/>
          <p:nvPr/>
        </p:nvSpPr>
        <p:spPr>
          <a:xfrm>
            <a:off x="6581875" y="2021088"/>
            <a:ext cx="304800" cy="324000"/>
          </a:xfrm>
          <a:prstGeom prst="rect">
            <a:avLst/>
          </a:prstGeom>
          <a:solidFill>
            <a:schemeClr val="accent5"/>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676" name="Google Shape;676;p51"/>
          <p:cNvPicPr preferRelativeResize="0"/>
          <p:nvPr/>
        </p:nvPicPr>
        <p:blipFill>
          <a:blip r:embed="rId3">
            <a:alphaModFix/>
          </a:blip>
          <a:stretch>
            <a:fillRect/>
          </a:stretch>
        </p:blipFill>
        <p:spPr>
          <a:xfrm>
            <a:off x="6631075" y="2080612"/>
            <a:ext cx="204950" cy="204950"/>
          </a:xfrm>
          <a:prstGeom prst="rect">
            <a:avLst/>
          </a:prstGeom>
          <a:noFill/>
          <a:ln>
            <a:noFill/>
          </a:ln>
        </p:spPr>
      </p:pic>
      <p:sp>
        <p:nvSpPr>
          <p:cNvPr id="677" name="Google Shape;677;p51"/>
          <p:cNvSpPr txBox="1">
            <a:spLocks noGrp="1"/>
          </p:cNvSpPr>
          <p:nvPr>
            <p:ph type="subTitle" idx="1"/>
          </p:nvPr>
        </p:nvSpPr>
        <p:spPr>
          <a:xfrm>
            <a:off x="6924475" y="2053438"/>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Solution accelerator</a:t>
            </a:r>
            <a:endParaRPr sz="900" b="1">
              <a:solidFill>
                <a:schemeClr val="accent1"/>
              </a:solidFill>
            </a:endParaRPr>
          </a:p>
        </p:txBody>
      </p:sp>
      <p:sp>
        <p:nvSpPr>
          <p:cNvPr id="678" name="Google Shape;678;p51"/>
          <p:cNvSpPr txBox="1">
            <a:spLocks noGrp="1"/>
          </p:cNvSpPr>
          <p:nvPr>
            <p:ph type="subTitle" idx="4294967295"/>
          </p:nvPr>
        </p:nvSpPr>
        <p:spPr>
          <a:xfrm>
            <a:off x="6924475" y="2202588"/>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Value at risk calculation</a:t>
            </a:r>
            <a:endParaRPr sz="900">
              <a:solidFill>
                <a:schemeClr val="accent1"/>
              </a:solidFill>
            </a:endParaRPr>
          </a:p>
        </p:txBody>
      </p:sp>
      <p:sp>
        <p:nvSpPr>
          <p:cNvPr id="679" name="Google Shape;679;p51"/>
          <p:cNvSpPr/>
          <p:nvPr/>
        </p:nvSpPr>
        <p:spPr>
          <a:xfrm>
            <a:off x="6886678" y="3602463"/>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680" name="Google Shape;680;p51"/>
          <p:cNvSpPr/>
          <p:nvPr/>
        </p:nvSpPr>
        <p:spPr>
          <a:xfrm>
            <a:off x="6581875" y="3602463"/>
            <a:ext cx="304800" cy="324000"/>
          </a:xfrm>
          <a:prstGeom prst="rect">
            <a:avLst/>
          </a:prstGeom>
          <a:solidFill>
            <a:srgbClr val="FFAB00"/>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681" name="Google Shape;681;p51"/>
          <p:cNvPicPr preferRelativeResize="0"/>
          <p:nvPr/>
        </p:nvPicPr>
        <p:blipFill>
          <a:blip r:embed="rId3">
            <a:alphaModFix/>
          </a:blip>
          <a:stretch>
            <a:fillRect/>
          </a:stretch>
        </p:blipFill>
        <p:spPr>
          <a:xfrm>
            <a:off x="6631075" y="3661987"/>
            <a:ext cx="204950" cy="204950"/>
          </a:xfrm>
          <a:prstGeom prst="rect">
            <a:avLst/>
          </a:prstGeom>
          <a:noFill/>
          <a:ln>
            <a:noFill/>
          </a:ln>
        </p:spPr>
      </p:pic>
      <p:sp>
        <p:nvSpPr>
          <p:cNvPr id="682" name="Google Shape;682;p51"/>
          <p:cNvSpPr txBox="1">
            <a:spLocks noGrp="1"/>
          </p:cNvSpPr>
          <p:nvPr>
            <p:ph type="subTitle" idx="4294967295"/>
          </p:nvPr>
        </p:nvSpPr>
        <p:spPr>
          <a:xfrm>
            <a:off x="6924475" y="3634813"/>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Data connector</a:t>
            </a:r>
            <a:endParaRPr sz="900" b="1">
              <a:solidFill>
                <a:schemeClr val="accent1"/>
              </a:solidFill>
            </a:endParaRPr>
          </a:p>
        </p:txBody>
      </p:sp>
      <p:sp>
        <p:nvSpPr>
          <p:cNvPr id="683" name="Google Shape;683;p51"/>
          <p:cNvSpPr txBox="1">
            <a:spLocks noGrp="1"/>
          </p:cNvSpPr>
          <p:nvPr>
            <p:ph type="subTitle" idx="4294967295"/>
          </p:nvPr>
        </p:nvSpPr>
        <p:spPr>
          <a:xfrm>
            <a:off x="6924475" y="3783963"/>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LEGEND framework</a:t>
            </a:r>
            <a:endParaRPr sz="900">
              <a:solidFill>
                <a:schemeClr val="accent1"/>
              </a:solidFill>
            </a:endParaRPr>
          </a:p>
        </p:txBody>
      </p:sp>
      <p:sp>
        <p:nvSpPr>
          <p:cNvPr id="684" name="Google Shape;684;p51"/>
          <p:cNvSpPr/>
          <p:nvPr/>
        </p:nvSpPr>
        <p:spPr>
          <a:xfrm>
            <a:off x="6886675" y="2431534"/>
            <a:ext cx="1581300" cy="870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685" name="Google Shape;685;p51"/>
          <p:cNvSpPr/>
          <p:nvPr/>
        </p:nvSpPr>
        <p:spPr>
          <a:xfrm>
            <a:off x="762003" y="1369813"/>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686" name="Google Shape;686;p51"/>
          <p:cNvSpPr/>
          <p:nvPr/>
        </p:nvSpPr>
        <p:spPr>
          <a:xfrm>
            <a:off x="457200" y="1369813"/>
            <a:ext cx="304800" cy="324000"/>
          </a:xfrm>
          <a:prstGeom prst="rect">
            <a:avLst/>
          </a:prstGeom>
          <a:solidFill>
            <a:schemeClr val="accent5"/>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687" name="Google Shape;687;p51"/>
          <p:cNvPicPr preferRelativeResize="0"/>
          <p:nvPr/>
        </p:nvPicPr>
        <p:blipFill>
          <a:blip r:embed="rId3">
            <a:alphaModFix/>
          </a:blip>
          <a:stretch>
            <a:fillRect/>
          </a:stretch>
        </p:blipFill>
        <p:spPr>
          <a:xfrm>
            <a:off x="506400" y="1429337"/>
            <a:ext cx="204950" cy="204950"/>
          </a:xfrm>
          <a:prstGeom prst="rect">
            <a:avLst/>
          </a:prstGeom>
          <a:noFill/>
          <a:ln>
            <a:noFill/>
          </a:ln>
        </p:spPr>
      </p:pic>
      <p:sp>
        <p:nvSpPr>
          <p:cNvPr id="688" name="Google Shape;688;p51"/>
          <p:cNvSpPr txBox="1">
            <a:spLocks noGrp="1"/>
          </p:cNvSpPr>
          <p:nvPr>
            <p:ph type="subTitle" idx="4294967295"/>
          </p:nvPr>
        </p:nvSpPr>
        <p:spPr>
          <a:xfrm>
            <a:off x="799800" y="1402163"/>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Data ingestion</a:t>
            </a:r>
            <a:endParaRPr sz="900" b="1">
              <a:solidFill>
                <a:schemeClr val="accent1"/>
              </a:solidFill>
            </a:endParaRPr>
          </a:p>
        </p:txBody>
      </p:sp>
      <p:sp>
        <p:nvSpPr>
          <p:cNvPr id="689" name="Google Shape;689;p51"/>
          <p:cNvSpPr txBox="1">
            <a:spLocks noGrp="1"/>
          </p:cNvSpPr>
          <p:nvPr>
            <p:ph type="subTitle" idx="4294967295"/>
          </p:nvPr>
        </p:nvSpPr>
        <p:spPr>
          <a:xfrm>
            <a:off x="799800" y="1551313"/>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B-PIPE connector</a:t>
            </a:r>
            <a:endParaRPr sz="900">
              <a:solidFill>
                <a:schemeClr val="accent1"/>
              </a:solidFill>
            </a:endParaRPr>
          </a:p>
        </p:txBody>
      </p:sp>
      <p:sp>
        <p:nvSpPr>
          <p:cNvPr id="690" name="Google Shape;690;p51"/>
          <p:cNvSpPr/>
          <p:nvPr/>
        </p:nvSpPr>
        <p:spPr>
          <a:xfrm>
            <a:off x="762003" y="1789938"/>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691" name="Google Shape;691;p51"/>
          <p:cNvSpPr/>
          <p:nvPr/>
        </p:nvSpPr>
        <p:spPr>
          <a:xfrm>
            <a:off x="457200" y="1789938"/>
            <a:ext cx="304800" cy="324000"/>
          </a:xfrm>
          <a:prstGeom prst="rect">
            <a:avLst/>
          </a:prstGeom>
          <a:solidFill>
            <a:schemeClr val="accent5"/>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692" name="Google Shape;692;p51"/>
          <p:cNvPicPr preferRelativeResize="0"/>
          <p:nvPr/>
        </p:nvPicPr>
        <p:blipFill>
          <a:blip r:embed="rId3">
            <a:alphaModFix/>
          </a:blip>
          <a:stretch>
            <a:fillRect/>
          </a:stretch>
        </p:blipFill>
        <p:spPr>
          <a:xfrm>
            <a:off x="506400" y="1849462"/>
            <a:ext cx="204950" cy="204950"/>
          </a:xfrm>
          <a:prstGeom prst="rect">
            <a:avLst/>
          </a:prstGeom>
          <a:noFill/>
          <a:ln>
            <a:noFill/>
          </a:ln>
        </p:spPr>
      </p:pic>
      <p:sp>
        <p:nvSpPr>
          <p:cNvPr id="693" name="Google Shape;693;p51"/>
          <p:cNvSpPr txBox="1">
            <a:spLocks noGrp="1"/>
          </p:cNvSpPr>
          <p:nvPr>
            <p:ph type="subTitle" idx="4294967295"/>
          </p:nvPr>
        </p:nvSpPr>
        <p:spPr>
          <a:xfrm>
            <a:off x="799800" y="1822288"/>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Data ingestion</a:t>
            </a:r>
            <a:endParaRPr sz="900" b="1">
              <a:solidFill>
                <a:schemeClr val="accent1"/>
              </a:solidFill>
            </a:endParaRPr>
          </a:p>
        </p:txBody>
      </p:sp>
      <p:sp>
        <p:nvSpPr>
          <p:cNvPr id="694" name="Google Shape;694;p51"/>
          <p:cNvSpPr txBox="1">
            <a:spLocks noGrp="1"/>
          </p:cNvSpPr>
          <p:nvPr>
            <p:ph type="subTitle" idx="4294967295"/>
          </p:nvPr>
        </p:nvSpPr>
        <p:spPr>
          <a:xfrm>
            <a:off x="799800" y="1971438"/>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Document digitization</a:t>
            </a:r>
            <a:endParaRPr sz="900">
              <a:solidFill>
                <a:schemeClr val="accent1"/>
              </a:solidFill>
            </a:endParaRPr>
          </a:p>
        </p:txBody>
      </p:sp>
      <p:sp>
        <p:nvSpPr>
          <p:cNvPr id="695" name="Google Shape;695;p51"/>
          <p:cNvSpPr/>
          <p:nvPr/>
        </p:nvSpPr>
        <p:spPr>
          <a:xfrm>
            <a:off x="762003" y="2210063"/>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696" name="Google Shape;696;p51"/>
          <p:cNvSpPr/>
          <p:nvPr/>
        </p:nvSpPr>
        <p:spPr>
          <a:xfrm>
            <a:off x="457200" y="2210063"/>
            <a:ext cx="304800" cy="324000"/>
          </a:xfrm>
          <a:prstGeom prst="rect">
            <a:avLst/>
          </a:prstGeom>
          <a:solidFill>
            <a:schemeClr val="accent5"/>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697" name="Google Shape;697;p51"/>
          <p:cNvPicPr preferRelativeResize="0"/>
          <p:nvPr/>
        </p:nvPicPr>
        <p:blipFill>
          <a:blip r:embed="rId3">
            <a:alphaModFix/>
          </a:blip>
          <a:stretch>
            <a:fillRect/>
          </a:stretch>
        </p:blipFill>
        <p:spPr>
          <a:xfrm>
            <a:off x="506400" y="2269587"/>
            <a:ext cx="204950" cy="204950"/>
          </a:xfrm>
          <a:prstGeom prst="rect">
            <a:avLst/>
          </a:prstGeom>
          <a:noFill/>
          <a:ln>
            <a:noFill/>
          </a:ln>
        </p:spPr>
      </p:pic>
      <p:sp>
        <p:nvSpPr>
          <p:cNvPr id="698" name="Google Shape;698;p51"/>
          <p:cNvSpPr txBox="1">
            <a:spLocks noGrp="1"/>
          </p:cNvSpPr>
          <p:nvPr>
            <p:ph type="subTitle" idx="4294967295"/>
          </p:nvPr>
        </p:nvSpPr>
        <p:spPr>
          <a:xfrm>
            <a:off x="799800" y="2242413"/>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Data processing</a:t>
            </a:r>
            <a:endParaRPr sz="900" b="1">
              <a:solidFill>
                <a:schemeClr val="accent1"/>
              </a:solidFill>
            </a:endParaRPr>
          </a:p>
        </p:txBody>
      </p:sp>
      <p:sp>
        <p:nvSpPr>
          <p:cNvPr id="699" name="Google Shape;699;p51"/>
          <p:cNvSpPr txBox="1">
            <a:spLocks noGrp="1"/>
          </p:cNvSpPr>
          <p:nvPr>
            <p:ph type="subTitle" idx="4294967295"/>
          </p:nvPr>
        </p:nvSpPr>
        <p:spPr>
          <a:xfrm>
            <a:off x="799800" y="2391563"/>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TEMPO library</a:t>
            </a:r>
            <a:endParaRPr sz="900">
              <a:solidFill>
                <a:schemeClr val="accent1"/>
              </a:solidFill>
            </a:endParaRPr>
          </a:p>
        </p:txBody>
      </p:sp>
      <p:sp>
        <p:nvSpPr>
          <p:cNvPr id="700" name="Google Shape;700;p51"/>
          <p:cNvSpPr/>
          <p:nvPr/>
        </p:nvSpPr>
        <p:spPr>
          <a:xfrm>
            <a:off x="762000" y="2935024"/>
            <a:ext cx="1581300" cy="5481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701" name="Google Shape;701;p51"/>
          <p:cNvSpPr/>
          <p:nvPr/>
        </p:nvSpPr>
        <p:spPr>
          <a:xfrm rot="-5400000">
            <a:off x="334225" y="3056975"/>
            <a:ext cx="549300" cy="304200"/>
          </a:xfrm>
          <a:prstGeom prst="rect">
            <a:avLst/>
          </a:prstGeom>
          <a:solidFill>
            <a:schemeClr val="accent5"/>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DM Sans"/>
                <a:ea typeface="DM Sans"/>
                <a:cs typeface="DM Sans"/>
                <a:sym typeface="DM Sans"/>
              </a:rPr>
              <a:t>Providers</a:t>
            </a:r>
            <a:endParaRPr sz="1100">
              <a:latin typeface="DM Sans"/>
              <a:ea typeface="DM Sans"/>
              <a:cs typeface="DM Sans"/>
              <a:sym typeface="DM Sans"/>
            </a:endParaRPr>
          </a:p>
        </p:txBody>
      </p:sp>
      <p:pic>
        <p:nvPicPr>
          <p:cNvPr id="702" name="Google Shape;702;p51"/>
          <p:cNvPicPr preferRelativeResize="0"/>
          <p:nvPr/>
        </p:nvPicPr>
        <p:blipFill rotWithShape="1">
          <a:blip r:embed="rId4">
            <a:alphaModFix/>
          </a:blip>
          <a:srcRect/>
          <a:stretch/>
        </p:blipFill>
        <p:spPr>
          <a:xfrm>
            <a:off x="1603063" y="3026927"/>
            <a:ext cx="529821" cy="129950"/>
          </a:xfrm>
          <a:prstGeom prst="rect">
            <a:avLst/>
          </a:prstGeom>
          <a:noFill/>
          <a:ln>
            <a:noFill/>
          </a:ln>
        </p:spPr>
      </p:pic>
      <p:pic>
        <p:nvPicPr>
          <p:cNvPr id="703" name="Google Shape;703;p51"/>
          <p:cNvPicPr preferRelativeResize="0"/>
          <p:nvPr/>
        </p:nvPicPr>
        <p:blipFill>
          <a:blip r:embed="rId5">
            <a:alphaModFix/>
          </a:blip>
          <a:stretch>
            <a:fillRect/>
          </a:stretch>
        </p:blipFill>
        <p:spPr>
          <a:xfrm>
            <a:off x="1601625" y="3256288"/>
            <a:ext cx="584601" cy="118088"/>
          </a:xfrm>
          <a:prstGeom prst="rect">
            <a:avLst/>
          </a:prstGeom>
          <a:noFill/>
          <a:ln>
            <a:noFill/>
          </a:ln>
        </p:spPr>
      </p:pic>
      <p:pic>
        <p:nvPicPr>
          <p:cNvPr id="704" name="Google Shape;704;p51"/>
          <p:cNvPicPr preferRelativeResize="0"/>
          <p:nvPr/>
        </p:nvPicPr>
        <p:blipFill>
          <a:blip r:embed="rId6">
            <a:alphaModFix/>
          </a:blip>
          <a:stretch>
            <a:fillRect/>
          </a:stretch>
        </p:blipFill>
        <p:spPr>
          <a:xfrm>
            <a:off x="904896" y="3026918"/>
            <a:ext cx="457298" cy="129961"/>
          </a:xfrm>
          <a:prstGeom prst="rect">
            <a:avLst/>
          </a:prstGeom>
          <a:noFill/>
          <a:ln>
            <a:noFill/>
          </a:ln>
        </p:spPr>
      </p:pic>
      <p:pic>
        <p:nvPicPr>
          <p:cNvPr id="705" name="Google Shape;705;p51"/>
          <p:cNvPicPr preferRelativeResize="0"/>
          <p:nvPr/>
        </p:nvPicPr>
        <p:blipFill>
          <a:blip r:embed="rId7">
            <a:alphaModFix/>
          </a:blip>
          <a:stretch>
            <a:fillRect/>
          </a:stretch>
        </p:blipFill>
        <p:spPr>
          <a:xfrm>
            <a:off x="952500" y="3239783"/>
            <a:ext cx="304801" cy="138669"/>
          </a:xfrm>
          <a:prstGeom prst="rect">
            <a:avLst/>
          </a:prstGeom>
          <a:noFill/>
          <a:ln>
            <a:noFill/>
          </a:ln>
        </p:spPr>
      </p:pic>
      <p:pic>
        <p:nvPicPr>
          <p:cNvPr id="706" name="Google Shape;706;p51"/>
          <p:cNvPicPr preferRelativeResize="0"/>
          <p:nvPr/>
        </p:nvPicPr>
        <p:blipFill>
          <a:blip r:embed="rId8">
            <a:alphaModFix/>
          </a:blip>
          <a:stretch>
            <a:fillRect/>
          </a:stretch>
        </p:blipFill>
        <p:spPr>
          <a:xfrm>
            <a:off x="6930125" y="2503685"/>
            <a:ext cx="594099" cy="138782"/>
          </a:xfrm>
          <a:prstGeom prst="rect">
            <a:avLst/>
          </a:prstGeom>
          <a:noFill/>
          <a:ln>
            <a:noFill/>
          </a:ln>
        </p:spPr>
      </p:pic>
      <p:sp>
        <p:nvSpPr>
          <p:cNvPr id="707" name="Google Shape;707;p51"/>
          <p:cNvSpPr/>
          <p:nvPr/>
        </p:nvSpPr>
        <p:spPr>
          <a:xfrm>
            <a:off x="3769678" y="4031513"/>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708" name="Google Shape;708;p51"/>
          <p:cNvSpPr/>
          <p:nvPr/>
        </p:nvSpPr>
        <p:spPr>
          <a:xfrm>
            <a:off x="3464875" y="4031513"/>
            <a:ext cx="304800" cy="324000"/>
          </a:xfrm>
          <a:prstGeom prst="rect">
            <a:avLst/>
          </a:prstGeom>
          <a:solidFill>
            <a:schemeClr val="accent5"/>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09" name="Google Shape;709;p51"/>
          <p:cNvPicPr preferRelativeResize="0"/>
          <p:nvPr/>
        </p:nvPicPr>
        <p:blipFill>
          <a:blip r:embed="rId3">
            <a:alphaModFix/>
          </a:blip>
          <a:stretch>
            <a:fillRect/>
          </a:stretch>
        </p:blipFill>
        <p:spPr>
          <a:xfrm>
            <a:off x="3514075" y="4091037"/>
            <a:ext cx="204950" cy="204950"/>
          </a:xfrm>
          <a:prstGeom prst="rect">
            <a:avLst/>
          </a:prstGeom>
          <a:noFill/>
          <a:ln>
            <a:noFill/>
          </a:ln>
        </p:spPr>
      </p:pic>
      <p:sp>
        <p:nvSpPr>
          <p:cNvPr id="710" name="Google Shape;710;p51"/>
          <p:cNvSpPr txBox="1">
            <a:spLocks noGrp="1"/>
          </p:cNvSpPr>
          <p:nvPr>
            <p:ph type="subTitle" idx="4294967295"/>
          </p:nvPr>
        </p:nvSpPr>
        <p:spPr>
          <a:xfrm>
            <a:off x="3807475" y="4063863"/>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Terraform deployment</a:t>
            </a:r>
            <a:endParaRPr sz="900" b="1">
              <a:solidFill>
                <a:schemeClr val="accent1"/>
              </a:solidFill>
            </a:endParaRPr>
          </a:p>
        </p:txBody>
      </p:sp>
      <p:sp>
        <p:nvSpPr>
          <p:cNvPr id="711" name="Google Shape;711;p51"/>
          <p:cNvSpPr txBox="1">
            <a:spLocks noGrp="1"/>
          </p:cNvSpPr>
          <p:nvPr>
            <p:ph type="subTitle" idx="4294967295"/>
          </p:nvPr>
        </p:nvSpPr>
        <p:spPr>
          <a:xfrm>
            <a:off x="3807475" y="4213013"/>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Security and governance</a:t>
            </a:r>
            <a:endParaRPr sz="900">
              <a:solidFill>
                <a:schemeClr val="accent1"/>
              </a:solidFill>
            </a:endParaRPr>
          </a:p>
        </p:txBody>
      </p:sp>
      <p:sp>
        <p:nvSpPr>
          <p:cNvPr id="712" name="Google Shape;712;p51"/>
          <p:cNvSpPr/>
          <p:nvPr/>
        </p:nvSpPr>
        <p:spPr>
          <a:xfrm>
            <a:off x="3769678" y="4451638"/>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713" name="Google Shape;713;p51"/>
          <p:cNvSpPr/>
          <p:nvPr/>
        </p:nvSpPr>
        <p:spPr>
          <a:xfrm>
            <a:off x="3464875" y="4451638"/>
            <a:ext cx="304800" cy="324000"/>
          </a:xfrm>
          <a:prstGeom prst="rect">
            <a:avLst/>
          </a:prstGeom>
          <a:solidFill>
            <a:schemeClr val="accent5"/>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14" name="Google Shape;714;p51"/>
          <p:cNvPicPr preferRelativeResize="0"/>
          <p:nvPr/>
        </p:nvPicPr>
        <p:blipFill>
          <a:blip r:embed="rId3">
            <a:alphaModFix/>
          </a:blip>
          <a:stretch>
            <a:fillRect/>
          </a:stretch>
        </p:blipFill>
        <p:spPr>
          <a:xfrm>
            <a:off x="3514075" y="4511162"/>
            <a:ext cx="204950" cy="204950"/>
          </a:xfrm>
          <a:prstGeom prst="rect">
            <a:avLst/>
          </a:prstGeom>
          <a:noFill/>
          <a:ln>
            <a:noFill/>
          </a:ln>
        </p:spPr>
      </p:pic>
      <p:sp>
        <p:nvSpPr>
          <p:cNvPr id="715" name="Google Shape;715;p51"/>
          <p:cNvSpPr txBox="1">
            <a:spLocks noGrp="1"/>
          </p:cNvSpPr>
          <p:nvPr>
            <p:ph type="subTitle" idx="1"/>
          </p:nvPr>
        </p:nvSpPr>
        <p:spPr>
          <a:xfrm>
            <a:off x="3807475" y="4483988"/>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Industry data model</a:t>
            </a:r>
            <a:endParaRPr sz="900" b="1">
              <a:solidFill>
                <a:schemeClr val="accent1"/>
              </a:solidFill>
            </a:endParaRPr>
          </a:p>
        </p:txBody>
      </p:sp>
      <p:sp>
        <p:nvSpPr>
          <p:cNvPr id="716" name="Google Shape;716;p51"/>
          <p:cNvSpPr txBox="1">
            <a:spLocks noGrp="1"/>
          </p:cNvSpPr>
          <p:nvPr>
            <p:ph type="subTitle" idx="4294967295"/>
          </p:nvPr>
        </p:nvSpPr>
        <p:spPr>
          <a:xfrm>
            <a:off x="3807475" y="4633138"/>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ISDA CDM</a:t>
            </a:r>
            <a:endParaRPr sz="900">
              <a:solidFill>
                <a:schemeClr val="accent1"/>
              </a:solidFill>
            </a:endParaRPr>
          </a:p>
        </p:txBody>
      </p:sp>
      <p:sp>
        <p:nvSpPr>
          <p:cNvPr id="717" name="Google Shape;717;p51"/>
          <p:cNvSpPr/>
          <p:nvPr/>
        </p:nvSpPr>
        <p:spPr>
          <a:xfrm>
            <a:off x="6886678" y="1180838"/>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718" name="Google Shape;718;p51"/>
          <p:cNvSpPr/>
          <p:nvPr/>
        </p:nvSpPr>
        <p:spPr>
          <a:xfrm>
            <a:off x="6581875" y="1180838"/>
            <a:ext cx="304800" cy="324000"/>
          </a:xfrm>
          <a:prstGeom prst="rect">
            <a:avLst/>
          </a:prstGeom>
          <a:solidFill>
            <a:srgbClr val="FFAB00"/>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19" name="Google Shape;719;p51"/>
          <p:cNvPicPr preferRelativeResize="0"/>
          <p:nvPr/>
        </p:nvPicPr>
        <p:blipFill>
          <a:blip r:embed="rId3">
            <a:alphaModFix/>
          </a:blip>
          <a:stretch>
            <a:fillRect/>
          </a:stretch>
        </p:blipFill>
        <p:spPr>
          <a:xfrm>
            <a:off x="6631075" y="1240362"/>
            <a:ext cx="204950" cy="204950"/>
          </a:xfrm>
          <a:prstGeom prst="rect">
            <a:avLst/>
          </a:prstGeom>
          <a:noFill/>
          <a:ln>
            <a:noFill/>
          </a:ln>
        </p:spPr>
      </p:pic>
      <p:sp>
        <p:nvSpPr>
          <p:cNvPr id="720" name="Google Shape;720;p51"/>
          <p:cNvSpPr txBox="1">
            <a:spLocks noGrp="1"/>
          </p:cNvSpPr>
          <p:nvPr>
            <p:ph type="subTitle" idx="4294967295"/>
          </p:nvPr>
        </p:nvSpPr>
        <p:spPr>
          <a:xfrm>
            <a:off x="6924475" y="1213188"/>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Solution accelerator</a:t>
            </a:r>
            <a:endParaRPr sz="900" b="1">
              <a:solidFill>
                <a:schemeClr val="accent1"/>
              </a:solidFill>
            </a:endParaRPr>
          </a:p>
        </p:txBody>
      </p:sp>
      <p:sp>
        <p:nvSpPr>
          <p:cNvPr id="721" name="Google Shape;721;p51"/>
          <p:cNvSpPr txBox="1">
            <a:spLocks noGrp="1"/>
          </p:cNvSpPr>
          <p:nvPr>
            <p:ph type="subTitle" idx="4294967295"/>
          </p:nvPr>
        </p:nvSpPr>
        <p:spPr>
          <a:xfrm>
            <a:off x="6924475" y="1362338"/>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Regulatory reporting</a:t>
            </a:r>
            <a:endParaRPr sz="900">
              <a:solidFill>
                <a:schemeClr val="accent1"/>
              </a:solidFill>
            </a:endParaRPr>
          </a:p>
        </p:txBody>
      </p:sp>
      <p:sp>
        <p:nvSpPr>
          <p:cNvPr id="722" name="Google Shape;722;p51"/>
          <p:cNvSpPr txBox="1"/>
          <p:nvPr/>
        </p:nvSpPr>
        <p:spPr>
          <a:xfrm>
            <a:off x="6575075" y="902075"/>
            <a:ext cx="1834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chemeClr val="dk1"/>
                </a:solidFill>
                <a:latin typeface="DM Sans"/>
                <a:ea typeface="DM Sans"/>
                <a:cs typeface="DM Sans"/>
                <a:sym typeface="DM Sans"/>
              </a:rPr>
              <a:t>addressing industry use cases</a:t>
            </a:r>
            <a:endParaRPr sz="700" b="1">
              <a:solidFill>
                <a:schemeClr val="dk1"/>
              </a:solidFill>
              <a:latin typeface="DM Sans"/>
              <a:ea typeface="DM Sans"/>
              <a:cs typeface="DM Sans"/>
              <a:sym typeface="DM Sans"/>
            </a:endParaRPr>
          </a:p>
        </p:txBody>
      </p:sp>
      <p:sp>
        <p:nvSpPr>
          <p:cNvPr id="723" name="Google Shape;723;p51"/>
          <p:cNvSpPr txBox="1"/>
          <p:nvPr/>
        </p:nvSpPr>
        <p:spPr>
          <a:xfrm>
            <a:off x="506400" y="1103025"/>
            <a:ext cx="1834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chemeClr val="dk1"/>
                </a:solidFill>
                <a:latin typeface="DM Sans"/>
                <a:ea typeface="DM Sans"/>
                <a:cs typeface="DM Sans"/>
                <a:sym typeface="DM Sans"/>
              </a:rPr>
              <a:t>ingest &amp; curate industry datasets</a:t>
            </a:r>
            <a:endParaRPr sz="700" b="1">
              <a:solidFill>
                <a:schemeClr val="dk1"/>
              </a:solidFill>
              <a:latin typeface="DM Sans"/>
              <a:ea typeface="DM Sans"/>
              <a:cs typeface="DM Sans"/>
              <a:sym typeface="DM Sans"/>
            </a:endParaRPr>
          </a:p>
        </p:txBody>
      </p:sp>
      <p:sp>
        <p:nvSpPr>
          <p:cNvPr id="724" name="Google Shape;724;p51"/>
          <p:cNvSpPr/>
          <p:nvPr/>
        </p:nvSpPr>
        <p:spPr>
          <a:xfrm>
            <a:off x="6886678" y="4022588"/>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725" name="Google Shape;725;p51"/>
          <p:cNvSpPr/>
          <p:nvPr/>
        </p:nvSpPr>
        <p:spPr>
          <a:xfrm>
            <a:off x="6581875" y="4022588"/>
            <a:ext cx="304800" cy="324000"/>
          </a:xfrm>
          <a:prstGeom prst="rect">
            <a:avLst/>
          </a:prstGeom>
          <a:solidFill>
            <a:srgbClr val="FFAB00"/>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26" name="Google Shape;726;p51"/>
          <p:cNvPicPr preferRelativeResize="0"/>
          <p:nvPr/>
        </p:nvPicPr>
        <p:blipFill>
          <a:blip r:embed="rId3">
            <a:alphaModFix/>
          </a:blip>
          <a:stretch>
            <a:fillRect/>
          </a:stretch>
        </p:blipFill>
        <p:spPr>
          <a:xfrm>
            <a:off x="6631075" y="4082112"/>
            <a:ext cx="204950" cy="204950"/>
          </a:xfrm>
          <a:prstGeom prst="rect">
            <a:avLst/>
          </a:prstGeom>
          <a:noFill/>
          <a:ln>
            <a:noFill/>
          </a:ln>
        </p:spPr>
      </p:pic>
      <p:sp>
        <p:nvSpPr>
          <p:cNvPr id="727" name="Google Shape;727;p51"/>
          <p:cNvSpPr txBox="1">
            <a:spLocks noGrp="1"/>
          </p:cNvSpPr>
          <p:nvPr>
            <p:ph type="subTitle" idx="4294967295"/>
          </p:nvPr>
        </p:nvSpPr>
        <p:spPr>
          <a:xfrm>
            <a:off x="6924475" y="4054938"/>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Data connector</a:t>
            </a:r>
            <a:endParaRPr sz="900" b="1">
              <a:solidFill>
                <a:schemeClr val="accent1"/>
              </a:solidFill>
            </a:endParaRPr>
          </a:p>
        </p:txBody>
      </p:sp>
      <p:sp>
        <p:nvSpPr>
          <p:cNvPr id="728" name="Google Shape;728;p51"/>
          <p:cNvSpPr txBox="1">
            <a:spLocks noGrp="1"/>
          </p:cNvSpPr>
          <p:nvPr>
            <p:ph type="subTitle" idx="4294967295"/>
          </p:nvPr>
        </p:nvSpPr>
        <p:spPr>
          <a:xfrm>
            <a:off x="6924475" y="4204088"/>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MORPHIR framework</a:t>
            </a:r>
            <a:endParaRPr sz="900">
              <a:solidFill>
                <a:schemeClr val="accent1"/>
              </a:solidFill>
            </a:endParaRPr>
          </a:p>
        </p:txBody>
      </p:sp>
      <p:sp>
        <p:nvSpPr>
          <p:cNvPr id="729" name="Google Shape;729;p51"/>
          <p:cNvSpPr txBox="1"/>
          <p:nvPr/>
        </p:nvSpPr>
        <p:spPr>
          <a:xfrm>
            <a:off x="6575075" y="3320300"/>
            <a:ext cx="1834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chemeClr val="dk1"/>
                </a:solidFill>
                <a:latin typeface="DM Sans"/>
                <a:ea typeface="DM Sans"/>
                <a:cs typeface="DM Sans"/>
                <a:sym typeface="DM Sans"/>
              </a:rPr>
              <a:t>enabling access patterns</a:t>
            </a:r>
            <a:endParaRPr sz="700" b="1">
              <a:solidFill>
                <a:schemeClr val="dk1"/>
              </a:solidFill>
              <a:latin typeface="DM Sans"/>
              <a:ea typeface="DM Sans"/>
              <a:cs typeface="DM Sans"/>
              <a:sym typeface="DM Sans"/>
            </a:endParaRPr>
          </a:p>
        </p:txBody>
      </p:sp>
      <p:sp>
        <p:nvSpPr>
          <p:cNvPr id="730" name="Google Shape;730;p51"/>
          <p:cNvSpPr/>
          <p:nvPr/>
        </p:nvSpPr>
        <p:spPr>
          <a:xfrm>
            <a:off x="2371725" y="1533525"/>
            <a:ext cx="623900" cy="135725"/>
          </a:xfrm>
          <a:custGeom>
            <a:avLst/>
            <a:gdLst/>
            <a:ahLst/>
            <a:cxnLst/>
            <a:rect l="l" t="t" r="r" b="b"/>
            <a:pathLst>
              <a:path w="24956" h="5429" extrusionOk="0">
                <a:moveTo>
                  <a:pt x="24956" y="5429"/>
                </a:moveTo>
                <a:lnTo>
                  <a:pt x="18574" y="5334"/>
                </a:lnTo>
                <a:lnTo>
                  <a:pt x="17431" y="3905"/>
                </a:lnTo>
                <a:lnTo>
                  <a:pt x="14859" y="3905"/>
                </a:lnTo>
                <a:lnTo>
                  <a:pt x="13621" y="5239"/>
                </a:lnTo>
                <a:lnTo>
                  <a:pt x="8954" y="5239"/>
                </a:lnTo>
                <a:lnTo>
                  <a:pt x="3905" y="0"/>
                </a:lnTo>
                <a:lnTo>
                  <a:pt x="0" y="95"/>
                </a:lnTo>
              </a:path>
            </a:pathLst>
          </a:custGeom>
          <a:noFill/>
          <a:ln w="9525" cap="flat" cmpd="sng">
            <a:solidFill>
              <a:srgbClr val="97AEB6"/>
            </a:solidFill>
            <a:prstDash val="solid"/>
            <a:round/>
            <a:headEnd type="none" w="med" len="med"/>
            <a:tailEnd type="oval" w="med" len="med"/>
          </a:ln>
        </p:spPr>
      </p:sp>
      <p:sp>
        <p:nvSpPr>
          <p:cNvPr id="731" name="Google Shape;731;p51"/>
          <p:cNvSpPr/>
          <p:nvPr/>
        </p:nvSpPr>
        <p:spPr>
          <a:xfrm>
            <a:off x="2650325" y="1724025"/>
            <a:ext cx="340525" cy="40475"/>
          </a:xfrm>
          <a:custGeom>
            <a:avLst/>
            <a:gdLst/>
            <a:ahLst/>
            <a:cxnLst/>
            <a:rect l="l" t="t" r="r" b="b"/>
            <a:pathLst>
              <a:path w="13621" h="1619" extrusionOk="0">
                <a:moveTo>
                  <a:pt x="13621" y="0"/>
                </a:moveTo>
                <a:lnTo>
                  <a:pt x="9335" y="95"/>
                </a:lnTo>
                <a:lnTo>
                  <a:pt x="8287" y="1619"/>
                </a:lnTo>
                <a:lnTo>
                  <a:pt x="5334" y="1619"/>
                </a:lnTo>
                <a:lnTo>
                  <a:pt x="4191" y="191"/>
                </a:lnTo>
                <a:lnTo>
                  <a:pt x="0" y="191"/>
                </a:lnTo>
              </a:path>
            </a:pathLst>
          </a:custGeom>
          <a:noFill/>
          <a:ln w="9525" cap="flat" cmpd="sng">
            <a:solidFill>
              <a:srgbClr val="97AEB6"/>
            </a:solidFill>
            <a:prstDash val="solid"/>
            <a:round/>
            <a:headEnd type="none" w="med" len="med"/>
            <a:tailEnd type="oval" w="med" len="med"/>
          </a:ln>
        </p:spPr>
      </p:sp>
      <p:sp>
        <p:nvSpPr>
          <p:cNvPr id="732" name="Google Shape;732;p51"/>
          <p:cNvSpPr/>
          <p:nvPr/>
        </p:nvSpPr>
        <p:spPr>
          <a:xfrm>
            <a:off x="2390775" y="1845475"/>
            <a:ext cx="597700" cy="100000"/>
          </a:xfrm>
          <a:custGeom>
            <a:avLst/>
            <a:gdLst/>
            <a:ahLst/>
            <a:cxnLst/>
            <a:rect l="l" t="t" r="r" b="b"/>
            <a:pathLst>
              <a:path w="23908" h="4000" extrusionOk="0">
                <a:moveTo>
                  <a:pt x="23908" y="0"/>
                </a:moveTo>
                <a:lnTo>
                  <a:pt x="9239" y="0"/>
                </a:lnTo>
                <a:lnTo>
                  <a:pt x="7811" y="1143"/>
                </a:lnTo>
                <a:lnTo>
                  <a:pt x="7811" y="4000"/>
                </a:lnTo>
                <a:lnTo>
                  <a:pt x="0" y="4000"/>
                </a:lnTo>
              </a:path>
            </a:pathLst>
          </a:custGeom>
          <a:noFill/>
          <a:ln w="9525" cap="flat" cmpd="sng">
            <a:solidFill>
              <a:srgbClr val="97AEB6"/>
            </a:solidFill>
            <a:prstDash val="solid"/>
            <a:round/>
            <a:headEnd type="none" w="med" len="med"/>
            <a:tailEnd type="oval" w="med" len="med"/>
          </a:ln>
        </p:spPr>
      </p:sp>
      <p:sp>
        <p:nvSpPr>
          <p:cNvPr id="733" name="Google Shape;733;p51"/>
          <p:cNvSpPr/>
          <p:nvPr/>
        </p:nvSpPr>
        <p:spPr>
          <a:xfrm>
            <a:off x="2662250" y="1895475"/>
            <a:ext cx="323850" cy="90500"/>
          </a:xfrm>
          <a:custGeom>
            <a:avLst/>
            <a:gdLst/>
            <a:ahLst/>
            <a:cxnLst/>
            <a:rect l="l" t="t" r="r" b="b"/>
            <a:pathLst>
              <a:path w="12954" h="3620" extrusionOk="0">
                <a:moveTo>
                  <a:pt x="12954" y="1334"/>
                </a:moveTo>
                <a:lnTo>
                  <a:pt x="10477" y="1334"/>
                </a:lnTo>
                <a:lnTo>
                  <a:pt x="9620" y="0"/>
                </a:lnTo>
                <a:lnTo>
                  <a:pt x="3619" y="95"/>
                </a:lnTo>
                <a:lnTo>
                  <a:pt x="3714" y="3620"/>
                </a:lnTo>
                <a:lnTo>
                  <a:pt x="0" y="3620"/>
                </a:lnTo>
              </a:path>
            </a:pathLst>
          </a:custGeom>
          <a:noFill/>
          <a:ln w="9525" cap="flat" cmpd="sng">
            <a:solidFill>
              <a:srgbClr val="97AEB6"/>
            </a:solidFill>
            <a:prstDash val="solid"/>
            <a:round/>
            <a:headEnd type="none" w="med" len="med"/>
            <a:tailEnd type="oval" w="med" len="med"/>
          </a:ln>
        </p:spPr>
      </p:sp>
      <p:sp>
        <p:nvSpPr>
          <p:cNvPr id="734" name="Google Shape;734;p51"/>
          <p:cNvSpPr/>
          <p:nvPr/>
        </p:nvSpPr>
        <p:spPr>
          <a:xfrm>
            <a:off x="2576525" y="2090750"/>
            <a:ext cx="410762" cy="40475"/>
          </a:xfrm>
          <a:custGeom>
            <a:avLst/>
            <a:gdLst/>
            <a:ahLst/>
            <a:cxnLst/>
            <a:rect l="l" t="t" r="r" b="b"/>
            <a:pathLst>
              <a:path w="16573" h="1619" extrusionOk="0">
                <a:moveTo>
                  <a:pt x="16573" y="0"/>
                </a:moveTo>
                <a:lnTo>
                  <a:pt x="11239" y="0"/>
                </a:lnTo>
                <a:lnTo>
                  <a:pt x="10287" y="1619"/>
                </a:lnTo>
                <a:lnTo>
                  <a:pt x="7715" y="1619"/>
                </a:lnTo>
                <a:lnTo>
                  <a:pt x="6953" y="285"/>
                </a:lnTo>
                <a:lnTo>
                  <a:pt x="0" y="285"/>
                </a:lnTo>
              </a:path>
            </a:pathLst>
          </a:custGeom>
          <a:noFill/>
          <a:ln w="9525" cap="flat" cmpd="sng">
            <a:solidFill>
              <a:srgbClr val="97AEB6"/>
            </a:solidFill>
            <a:prstDash val="solid"/>
            <a:round/>
            <a:headEnd type="none" w="med" len="med"/>
            <a:tailEnd type="oval" w="med" len="med"/>
          </a:ln>
        </p:spPr>
      </p:sp>
      <p:sp>
        <p:nvSpPr>
          <p:cNvPr id="735" name="Google Shape;735;p51"/>
          <p:cNvSpPr/>
          <p:nvPr/>
        </p:nvSpPr>
        <p:spPr>
          <a:xfrm>
            <a:off x="2407450" y="2205050"/>
            <a:ext cx="578674" cy="147625"/>
          </a:xfrm>
          <a:custGeom>
            <a:avLst/>
            <a:gdLst/>
            <a:ahLst/>
            <a:cxnLst/>
            <a:rect l="l" t="t" r="r" b="b"/>
            <a:pathLst>
              <a:path w="23336" h="5905" extrusionOk="0">
                <a:moveTo>
                  <a:pt x="23336" y="1619"/>
                </a:moveTo>
                <a:lnTo>
                  <a:pt x="16002" y="1619"/>
                </a:lnTo>
                <a:lnTo>
                  <a:pt x="14859" y="0"/>
                </a:lnTo>
                <a:lnTo>
                  <a:pt x="11525" y="0"/>
                </a:lnTo>
                <a:lnTo>
                  <a:pt x="10477" y="1714"/>
                </a:lnTo>
                <a:lnTo>
                  <a:pt x="7144" y="1714"/>
                </a:lnTo>
                <a:lnTo>
                  <a:pt x="5429" y="5905"/>
                </a:lnTo>
                <a:lnTo>
                  <a:pt x="0" y="5905"/>
                </a:lnTo>
              </a:path>
            </a:pathLst>
          </a:custGeom>
          <a:noFill/>
          <a:ln w="9525" cap="flat" cmpd="sng">
            <a:solidFill>
              <a:srgbClr val="97AEB6"/>
            </a:solidFill>
            <a:prstDash val="solid"/>
            <a:round/>
            <a:headEnd type="none" w="med" len="med"/>
            <a:tailEnd type="oval" w="med" len="med"/>
          </a:ln>
        </p:spPr>
      </p:sp>
      <p:sp>
        <p:nvSpPr>
          <p:cNvPr id="736" name="Google Shape;736;p51"/>
          <p:cNvSpPr/>
          <p:nvPr/>
        </p:nvSpPr>
        <p:spPr>
          <a:xfrm>
            <a:off x="2489600" y="2970600"/>
            <a:ext cx="501250" cy="59550"/>
          </a:xfrm>
          <a:custGeom>
            <a:avLst/>
            <a:gdLst/>
            <a:ahLst/>
            <a:cxnLst/>
            <a:rect l="l" t="t" r="r" b="b"/>
            <a:pathLst>
              <a:path w="20050" h="2382" extrusionOk="0">
                <a:moveTo>
                  <a:pt x="20050" y="2144"/>
                </a:moveTo>
                <a:lnTo>
                  <a:pt x="17193" y="2191"/>
                </a:lnTo>
                <a:lnTo>
                  <a:pt x="15764" y="0"/>
                </a:lnTo>
                <a:lnTo>
                  <a:pt x="11811" y="0"/>
                </a:lnTo>
                <a:lnTo>
                  <a:pt x="10287" y="2382"/>
                </a:lnTo>
                <a:lnTo>
                  <a:pt x="5382" y="2382"/>
                </a:lnTo>
                <a:lnTo>
                  <a:pt x="4381" y="524"/>
                </a:lnTo>
                <a:lnTo>
                  <a:pt x="0" y="477"/>
                </a:lnTo>
              </a:path>
            </a:pathLst>
          </a:custGeom>
          <a:noFill/>
          <a:ln w="9525" cap="flat" cmpd="sng">
            <a:solidFill>
              <a:srgbClr val="97AEB6"/>
            </a:solidFill>
            <a:prstDash val="solid"/>
            <a:round/>
            <a:headEnd type="none" w="med" len="med"/>
            <a:tailEnd type="oval" w="med" len="med"/>
          </a:ln>
        </p:spPr>
      </p:sp>
      <p:sp>
        <p:nvSpPr>
          <p:cNvPr id="737" name="Google Shape;737;p51"/>
          <p:cNvSpPr/>
          <p:nvPr/>
        </p:nvSpPr>
        <p:spPr>
          <a:xfrm>
            <a:off x="2407450" y="3074200"/>
            <a:ext cx="578674" cy="121450"/>
          </a:xfrm>
          <a:custGeom>
            <a:avLst/>
            <a:gdLst/>
            <a:ahLst/>
            <a:cxnLst/>
            <a:rect l="l" t="t" r="r" b="b"/>
            <a:pathLst>
              <a:path w="23336" h="4858" extrusionOk="0">
                <a:moveTo>
                  <a:pt x="23336" y="4858"/>
                </a:moveTo>
                <a:lnTo>
                  <a:pt x="18478" y="4858"/>
                </a:lnTo>
                <a:lnTo>
                  <a:pt x="15335" y="2476"/>
                </a:lnTo>
                <a:lnTo>
                  <a:pt x="7525" y="2476"/>
                </a:lnTo>
                <a:lnTo>
                  <a:pt x="4953" y="190"/>
                </a:lnTo>
                <a:lnTo>
                  <a:pt x="0" y="0"/>
                </a:lnTo>
              </a:path>
            </a:pathLst>
          </a:custGeom>
          <a:noFill/>
          <a:ln w="9525" cap="flat" cmpd="sng">
            <a:solidFill>
              <a:srgbClr val="97AEB6"/>
            </a:solidFill>
            <a:prstDash val="solid"/>
            <a:round/>
            <a:headEnd type="none" w="med" len="med"/>
            <a:tailEnd type="oval" w="med" len="med"/>
          </a:ln>
        </p:spPr>
      </p:sp>
      <p:sp>
        <p:nvSpPr>
          <p:cNvPr id="738" name="Google Shape;738;p51"/>
          <p:cNvSpPr/>
          <p:nvPr/>
        </p:nvSpPr>
        <p:spPr>
          <a:xfrm>
            <a:off x="2595575" y="3276600"/>
            <a:ext cx="397650" cy="64300"/>
          </a:xfrm>
          <a:custGeom>
            <a:avLst/>
            <a:gdLst/>
            <a:ahLst/>
            <a:cxnLst/>
            <a:rect l="l" t="t" r="r" b="b"/>
            <a:pathLst>
              <a:path w="15906" h="2572" extrusionOk="0">
                <a:moveTo>
                  <a:pt x="15906" y="95"/>
                </a:moveTo>
                <a:lnTo>
                  <a:pt x="11620" y="0"/>
                </a:lnTo>
                <a:lnTo>
                  <a:pt x="9906" y="2572"/>
                </a:lnTo>
                <a:lnTo>
                  <a:pt x="5429" y="2572"/>
                </a:lnTo>
                <a:lnTo>
                  <a:pt x="3429" y="95"/>
                </a:lnTo>
                <a:lnTo>
                  <a:pt x="0" y="95"/>
                </a:lnTo>
              </a:path>
            </a:pathLst>
          </a:custGeom>
          <a:noFill/>
          <a:ln w="9525" cap="flat" cmpd="sng">
            <a:solidFill>
              <a:srgbClr val="97AEB6"/>
            </a:solidFill>
            <a:prstDash val="solid"/>
            <a:round/>
            <a:headEnd type="none" w="med" len="med"/>
            <a:tailEnd type="oval" w="med" len="med"/>
          </a:ln>
        </p:spPr>
      </p:sp>
      <p:sp>
        <p:nvSpPr>
          <p:cNvPr id="739" name="Google Shape;739;p51"/>
          <p:cNvSpPr/>
          <p:nvPr/>
        </p:nvSpPr>
        <p:spPr>
          <a:xfrm>
            <a:off x="4079075" y="3657600"/>
            <a:ext cx="47625" cy="309575"/>
          </a:xfrm>
          <a:custGeom>
            <a:avLst/>
            <a:gdLst/>
            <a:ahLst/>
            <a:cxnLst/>
            <a:rect l="l" t="t" r="r" b="b"/>
            <a:pathLst>
              <a:path w="1905" h="12383" extrusionOk="0">
                <a:moveTo>
                  <a:pt x="1810" y="0"/>
                </a:moveTo>
                <a:lnTo>
                  <a:pt x="1905" y="4572"/>
                </a:lnTo>
                <a:lnTo>
                  <a:pt x="0" y="5715"/>
                </a:lnTo>
                <a:lnTo>
                  <a:pt x="0" y="12383"/>
                </a:lnTo>
              </a:path>
            </a:pathLst>
          </a:custGeom>
          <a:noFill/>
          <a:ln w="9525" cap="flat" cmpd="sng">
            <a:solidFill>
              <a:srgbClr val="97AEB6"/>
            </a:solidFill>
            <a:prstDash val="solid"/>
            <a:round/>
            <a:headEnd type="none" w="med" len="med"/>
            <a:tailEnd type="oval" w="med" len="med"/>
          </a:ln>
        </p:spPr>
      </p:sp>
      <p:sp>
        <p:nvSpPr>
          <p:cNvPr id="740" name="Google Shape;740;p51"/>
          <p:cNvSpPr/>
          <p:nvPr/>
        </p:nvSpPr>
        <p:spPr>
          <a:xfrm>
            <a:off x="4264825" y="3659975"/>
            <a:ext cx="50000" cy="288150"/>
          </a:xfrm>
          <a:custGeom>
            <a:avLst/>
            <a:gdLst/>
            <a:ahLst/>
            <a:cxnLst/>
            <a:rect l="l" t="t" r="r" b="b"/>
            <a:pathLst>
              <a:path w="2000" h="11526" extrusionOk="0">
                <a:moveTo>
                  <a:pt x="0" y="0"/>
                </a:moveTo>
                <a:lnTo>
                  <a:pt x="190" y="3810"/>
                </a:lnTo>
                <a:lnTo>
                  <a:pt x="2000" y="4668"/>
                </a:lnTo>
                <a:lnTo>
                  <a:pt x="2000" y="6192"/>
                </a:lnTo>
                <a:lnTo>
                  <a:pt x="476" y="7335"/>
                </a:lnTo>
                <a:lnTo>
                  <a:pt x="571" y="11526"/>
                </a:lnTo>
              </a:path>
            </a:pathLst>
          </a:custGeom>
          <a:noFill/>
          <a:ln w="9525" cap="flat" cmpd="sng">
            <a:solidFill>
              <a:srgbClr val="97AEB6"/>
            </a:solidFill>
            <a:prstDash val="solid"/>
            <a:round/>
            <a:headEnd type="none" w="med" len="med"/>
            <a:tailEnd type="oval" w="med" len="med"/>
          </a:ln>
        </p:spPr>
      </p:sp>
      <p:sp>
        <p:nvSpPr>
          <p:cNvPr id="741" name="Google Shape;741;p51"/>
          <p:cNvSpPr/>
          <p:nvPr/>
        </p:nvSpPr>
        <p:spPr>
          <a:xfrm>
            <a:off x="5784050" y="1350175"/>
            <a:ext cx="728675" cy="157150"/>
          </a:xfrm>
          <a:custGeom>
            <a:avLst/>
            <a:gdLst/>
            <a:ahLst/>
            <a:cxnLst/>
            <a:rect l="l" t="t" r="r" b="b"/>
            <a:pathLst>
              <a:path w="29147" h="6286" extrusionOk="0">
                <a:moveTo>
                  <a:pt x="0" y="6286"/>
                </a:moveTo>
                <a:lnTo>
                  <a:pt x="7811" y="6191"/>
                </a:lnTo>
                <a:lnTo>
                  <a:pt x="10192" y="3524"/>
                </a:lnTo>
                <a:lnTo>
                  <a:pt x="14574" y="3524"/>
                </a:lnTo>
                <a:lnTo>
                  <a:pt x="18574" y="0"/>
                </a:lnTo>
                <a:lnTo>
                  <a:pt x="29147" y="0"/>
                </a:lnTo>
              </a:path>
            </a:pathLst>
          </a:custGeom>
          <a:noFill/>
          <a:ln w="9525" cap="flat" cmpd="sng">
            <a:solidFill>
              <a:srgbClr val="97AEB6"/>
            </a:solidFill>
            <a:prstDash val="solid"/>
            <a:round/>
            <a:headEnd type="none" w="med" len="med"/>
            <a:tailEnd type="oval" w="med" len="med"/>
          </a:ln>
        </p:spPr>
      </p:sp>
      <p:sp>
        <p:nvSpPr>
          <p:cNvPr id="742" name="Google Shape;742;p51"/>
          <p:cNvSpPr/>
          <p:nvPr/>
        </p:nvSpPr>
        <p:spPr>
          <a:xfrm>
            <a:off x="5781675" y="1531150"/>
            <a:ext cx="540550" cy="61900"/>
          </a:xfrm>
          <a:custGeom>
            <a:avLst/>
            <a:gdLst/>
            <a:ahLst/>
            <a:cxnLst/>
            <a:rect l="l" t="t" r="r" b="b"/>
            <a:pathLst>
              <a:path w="21622" h="2476" extrusionOk="0">
                <a:moveTo>
                  <a:pt x="0" y="2476"/>
                </a:moveTo>
                <a:lnTo>
                  <a:pt x="8287" y="2381"/>
                </a:lnTo>
                <a:lnTo>
                  <a:pt x="10954" y="0"/>
                </a:lnTo>
                <a:lnTo>
                  <a:pt x="14573" y="0"/>
                </a:lnTo>
                <a:lnTo>
                  <a:pt x="16859" y="2286"/>
                </a:lnTo>
                <a:lnTo>
                  <a:pt x="21622" y="2286"/>
                </a:lnTo>
              </a:path>
            </a:pathLst>
          </a:custGeom>
          <a:noFill/>
          <a:ln w="9525" cap="flat" cmpd="sng">
            <a:solidFill>
              <a:srgbClr val="97AEB6"/>
            </a:solidFill>
            <a:prstDash val="solid"/>
            <a:round/>
            <a:headEnd type="none" w="med" len="med"/>
            <a:tailEnd type="oval" w="med" len="med"/>
          </a:ln>
        </p:spPr>
      </p:sp>
      <p:sp>
        <p:nvSpPr>
          <p:cNvPr id="743" name="Google Shape;743;p51"/>
          <p:cNvSpPr/>
          <p:nvPr/>
        </p:nvSpPr>
        <p:spPr>
          <a:xfrm>
            <a:off x="5781675" y="1740700"/>
            <a:ext cx="700100" cy="78575"/>
          </a:xfrm>
          <a:custGeom>
            <a:avLst/>
            <a:gdLst/>
            <a:ahLst/>
            <a:cxnLst/>
            <a:rect l="l" t="t" r="r" b="b"/>
            <a:pathLst>
              <a:path w="28004" h="3143" extrusionOk="0">
                <a:moveTo>
                  <a:pt x="0" y="571"/>
                </a:moveTo>
                <a:lnTo>
                  <a:pt x="5525" y="476"/>
                </a:lnTo>
                <a:lnTo>
                  <a:pt x="7334" y="3143"/>
                </a:lnTo>
                <a:lnTo>
                  <a:pt x="11906" y="3143"/>
                </a:lnTo>
                <a:lnTo>
                  <a:pt x="14383" y="0"/>
                </a:lnTo>
                <a:lnTo>
                  <a:pt x="28004" y="0"/>
                </a:lnTo>
              </a:path>
            </a:pathLst>
          </a:custGeom>
          <a:noFill/>
          <a:ln w="9525" cap="flat" cmpd="sng">
            <a:solidFill>
              <a:srgbClr val="97AEB6"/>
            </a:solidFill>
            <a:prstDash val="solid"/>
            <a:round/>
            <a:headEnd type="none" w="med" len="med"/>
            <a:tailEnd type="oval" w="med" len="med"/>
          </a:ln>
        </p:spPr>
      </p:sp>
      <p:sp>
        <p:nvSpPr>
          <p:cNvPr id="744" name="Google Shape;744;p51"/>
          <p:cNvSpPr/>
          <p:nvPr/>
        </p:nvSpPr>
        <p:spPr>
          <a:xfrm>
            <a:off x="5781675" y="1866900"/>
            <a:ext cx="478625" cy="59525"/>
          </a:xfrm>
          <a:custGeom>
            <a:avLst/>
            <a:gdLst/>
            <a:ahLst/>
            <a:cxnLst/>
            <a:rect l="l" t="t" r="r" b="b"/>
            <a:pathLst>
              <a:path w="19145" h="2381" extrusionOk="0">
                <a:moveTo>
                  <a:pt x="0" y="2286"/>
                </a:moveTo>
                <a:lnTo>
                  <a:pt x="4191" y="2381"/>
                </a:lnTo>
                <a:lnTo>
                  <a:pt x="6953" y="0"/>
                </a:lnTo>
                <a:lnTo>
                  <a:pt x="19145" y="0"/>
                </a:lnTo>
              </a:path>
            </a:pathLst>
          </a:custGeom>
          <a:noFill/>
          <a:ln w="9525" cap="flat" cmpd="sng">
            <a:solidFill>
              <a:srgbClr val="97AEB6"/>
            </a:solidFill>
            <a:prstDash val="solid"/>
            <a:round/>
            <a:headEnd type="none" w="med" len="med"/>
            <a:tailEnd type="oval" w="med" len="med"/>
          </a:ln>
        </p:spPr>
      </p:sp>
      <p:sp>
        <p:nvSpPr>
          <p:cNvPr id="745" name="Google Shape;745;p51"/>
          <p:cNvSpPr/>
          <p:nvPr/>
        </p:nvSpPr>
        <p:spPr>
          <a:xfrm>
            <a:off x="5786450" y="2364575"/>
            <a:ext cx="585775" cy="57150"/>
          </a:xfrm>
          <a:custGeom>
            <a:avLst/>
            <a:gdLst/>
            <a:ahLst/>
            <a:cxnLst/>
            <a:rect l="l" t="t" r="r" b="b"/>
            <a:pathLst>
              <a:path w="23431" h="2286" extrusionOk="0">
                <a:moveTo>
                  <a:pt x="0" y="96"/>
                </a:moveTo>
                <a:lnTo>
                  <a:pt x="5143" y="96"/>
                </a:lnTo>
                <a:lnTo>
                  <a:pt x="7429" y="2191"/>
                </a:lnTo>
                <a:lnTo>
                  <a:pt x="12192" y="2286"/>
                </a:lnTo>
                <a:lnTo>
                  <a:pt x="14859" y="0"/>
                </a:lnTo>
                <a:lnTo>
                  <a:pt x="23431" y="0"/>
                </a:lnTo>
              </a:path>
            </a:pathLst>
          </a:custGeom>
          <a:noFill/>
          <a:ln w="9525" cap="flat" cmpd="sng">
            <a:solidFill>
              <a:srgbClr val="97AEB6"/>
            </a:solidFill>
            <a:prstDash val="solid"/>
            <a:round/>
            <a:headEnd type="none" w="med" len="med"/>
            <a:tailEnd type="oval" w="med" len="med"/>
          </a:ln>
        </p:spPr>
      </p:sp>
      <p:sp>
        <p:nvSpPr>
          <p:cNvPr id="746" name="Google Shape;746;p51"/>
          <p:cNvSpPr/>
          <p:nvPr/>
        </p:nvSpPr>
        <p:spPr>
          <a:xfrm>
            <a:off x="5781675" y="2524125"/>
            <a:ext cx="390525" cy="40475"/>
          </a:xfrm>
          <a:custGeom>
            <a:avLst/>
            <a:gdLst/>
            <a:ahLst/>
            <a:cxnLst/>
            <a:rect l="l" t="t" r="r" b="b"/>
            <a:pathLst>
              <a:path w="15621" h="1619" extrusionOk="0">
                <a:moveTo>
                  <a:pt x="0" y="0"/>
                </a:moveTo>
                <a:lnTo>
                  <a:pt x="4953" y="0"/>
                </a:lnTo>
                <a:lnTo>
                  <a:pt x="6953" y="1619"/>
                </a:lnTo>
                <a:lnTo>
                  <a:pt x="15621" y="1524"/>
                </a:lnTo>
              </a:path>
            </a:pathLst>
          </a:custGeom>
          <a:noFill/>
          <a:ln w="9525" cap="flat" cmpd="sng">
            <a:solidFill>
              <a:srgbClr val="97AEB6"/>
            </a:solidFill>
            <a:prstDash val="solid"/>
            <a:round/>
            <a:headEnd type="none" w="med" len="med"/>
            <a:tailEnd type="oval" w="med" len="med"/>
          </a:ln>
        </p:spPr>
      </p:sp>
      <p:sp>
        <p:nvSpPr>
          <p:cNvPr id="747" name="Google Shape;747;p51"/>
          <p:cNvSpPr/>
          <p:nvPr/>
        </p:nvSpPr>
        <p:spPr>
          <a:xfrm>
            <a:off x="5784050" y="2697950"/>
            <a:ext cx="709625" cy="85725"/>
          </a:xfrm>
          <a:custGeom>
            <a:avLst/>
            <a:gdLst/>
            <a:ahLst/>
            <a:cxnLst/>
            <a:rect l="l" t="t" r="r" b="b"/>
            <a:pathLst>
              <a:path w="28385" h="3429" extrusionOk="0">
                <a:moveTo>
                  <a:pt x="0" y="3429"/>
                </a:moveTo>
                <a:lnTo>
                  <a:pt x="7335" y="3429"/>
                </a:lnTo>
                <a:lnTo>
                  <a:pt x="10383" y="0"/>
                </a:lnTo>
                <a:lnTo>
                  <a:pt x="28385" y="0"/>
                </a:lnTo>
              </a:path>
            </a:pathLst>
          </a:custGeom>
          <a:noFill/>
          <a:ln w="9525" cap="flat" cmpd="sng">
            <a:solidFill>
              <a:srgbClr val="97AEB6"/>
            </a:solidFill>
            <a:prstDash val="solid"/>
            <a:round/>
            <a:headEnd type="none" w="med" len="med"/>
            <a:tailEnd type="oval" w="med" len="med"/>
          </a:ln>
        </p:spPr>
      </p:sp>
      <p:sp>
        <p:nvSpPr>
          <p:cNvPr id="748" name="Google Shape;748;p51"/>
          <p:cNvSpPr/>
          <p:nvPr/>
        </p:nvSpPr>
        <p:spPr>
          <a:xfrm>
            <a:off x="2945925" y="1659300"/>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2945925" y="1712250"/>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2949125" y="1833700"/>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2945925" y="1915775"/>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2945925" y="2077725"/>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2945925" y="2231875"/>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2946750" y="3009925"/>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a:off x="2946500" y="3183750"/>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2949125" y="3268275"/>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rot="-5400000">
            <a:off x="4244500" y="3665275"/>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rot="-5400000">
            <a:off x="4104000" y="3665275"/>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5782700" y="2772100"/>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5779300" y="2513463"/>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5781975" y="2352150"/>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5782700" y="1908050"/>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5782700" y="1745450"/>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5782700" y="1580100"/>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5782700" y="1497825"/>
            <a:ext cx="40500" cy="23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txBox="1"/>
          <p:nvPr/>
        </p:nvSpPr>
        <p:spPr>
          <a:xfrm>
            <a:off x="457200" y="2666100"/>
            <a:ext cx="1834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chemeClr val="dk1"/>
                </a:solidFill>
                <a:latin typeface="DM Sans"/>
                <a:ea typeface="DM Sans"/>
                <a:cs typeface="DM Sans"/>
                <a:sym typeface="DM Sans"/>
              </a:rPr>
              <a:t>Delta sharing partners</a:t>
            </a:r>
            <a:endParaRPr sz="700" b="1">
              <a:solidFill>
                <a:schemeClr val="dk1"/>
              </a:solidFill>
              <a:latin typeface="DM Sans"/>
              <a:ea typeface="DM Sans"/>
              <a:cs typeface="DM Sans"/>
              <a:sym typeface="DM Sans"/>
            </a:endParaRPr>
          </a:p>
        </p:txBody>
      </p:sp>
      <p:sp>
        <p:nvSpPr>
          <p:cNvPr id="767" name="Google Shape;767;p51"/>
          <p:cNvSpPr txBox="1">
            <a:spLocks noGrp="1"/>
          </p:cNvSpPr>
          <p:nvPr>
            <p:ph type="subTitle" idx="4294967295"/>
          </p:nvPr>
        </p:nvSpPr>
        <p:spPr>
          <a:xfrm>
            <a:off x="6929850" y="2681938"/>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800">
                <a:solidFill>
                  <a:schemeClr val="accent1"/>
                </a:solidFill>
              </a:rPr>
              <a:t>Mainframe augmentation</a:t>
            </a:r>
            <a:endParaRPr sz="800">
              <a:solidFill>
                <a:schemeClr val="accent1"/>
              </a:solidFill>
            </a:endParaRPr>
          </a:p>
        </p:txBody>
      </p:sp>
      <p:sp>
        <p:nvSpPr>
          <p:cNvPr id="768" name="Google Shape;768;p51"/>
          <p:cNvSpPr txBox="1">
            <a:spLocks noGrp="1"/>
          </p:cNvSpPr>
          <p:nvPr>
            <p:ph type="subTitle" idx="4294967295"/>
          </p:nvPr>
        </p:nvSpPr>
        <p:spPr>
          <a:xfrm>
            <a:off x="6929575" y="3070850"/>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800">
                <a:solidFill>
                  <a:schemeClr val="accent1"/>
                </a:solidFill>
              </a:rPr>
              <a:t>Risk management</a:t>
            </a:r>
            <a:endParaRPr sz="800">
              <a:solidFill>
                <a:schemeClr val="accent1"/>
              </a:solidFill>
            </a:endParaRPr>
          </a:p>
        </p:txBody>
      </p:sp>
      <p:sp>
        <p:nvSpPr>
          <p:cNvPr id="769" name="Google Shape;769;p51"/>
          <p:cNvSpPr txBox="1"/>
          <p:nvPr/>
        </p:nvSpPr>
        <p:spPr>
          <a:xfrm rot="-5400000">
            <a:off x="5181425" y="2946725"/>
            <a:ext cx="81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DM Sans"/>
                <a:ea typeface="DM Sans"/>
                <a:cs typeface="DM Sans"/>
                <a:sym typeface="DM Sans"/>
              </a:rPr>
              <a:t>Data connectors</a:t>
            </a:r>
            <a:endParaRPr sz="700">
              <a:solidFill>
                <a:schemeClr val="dk1"/>
              </a:solidFill>
              <a:latin typeface="DM Sans"/>
              <a:ea typeface="DM Sans"/>
              <a:cs typeface="DM Sans"/>
              <a:sym typeface="DM Sans"/>
            </a:endParaRPr>
          </a:p>
        </p:txBody>
      </p:sp>
      <p:sp>
        <p:nvSpPr>
          <p:cNvPr id="770" name="Google Shape;770;p51"/>
          <p:cNvSpPr txBox="1"/>
          <p:nvPr/>
        </p:nvSpPr>
        <p:spPr>
          <a:xfrm rot="-5400000">
            <a:off x="2811350" y="2887300"/>
            <a:ext cx="66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DM Sans"/>
                <a:ea typeface="DM Sans"/>
                <a:cs typeface="DM Sans"/>
                <a:sym typeface="DM Sans"/>
              </a:rPr>
              <a:t>Data providers</a:t>
            </a:r>
            <a:endParaRPr sz="700">
              <a:solidFill>
                <a:schemeClr val="dk1"/>
              </a:solidFill>
              <a:latin typeface="DM Sans"/>
              <a:ea typeface="DM Sans"/>
              <a:cs typeface="DM Sans"/>
              <a:sym typeface="DM Sans"/>
            </a:endParaRPr>
          </a:p>
        </p:txBody>
      </p:sp>
      <p:sp>
        <p:nvSpPr>
          <p:cNvPr id="771" name="Google Shape;771;p51"/>
          <p:cNvSpPr txBox="1"/>
          <p:nvPr/>
        </p:nvSpPr>
        <p:spPr>
          <a:xfrm rot="-5400000">
            <a:off x="2822925" y="1614625"/>
            <a:ext cx="66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DM Sans"/>
                <a:ea typeface="DM Sans"/>
                <a:cs typeface="DM Sans"/>
                <a:sym typeface="DM Sans"/>
              </a:rPr>
              <a:t>Solution enablers</a:t>
            </a:r>
            <a:endParaRPr sz="700">
              <a:solidFill>
                <a:schemeClr val="dk1"/>
              </a:solidFill>
              <a:latin typeface="DM Sans"/>
              <a:ea typeface="DM Sans"/>
              <a:cs typeface="DM Sans"/>
              <a:sym typeface="DM Sans"/>
            </a:endParaRPr>
          </a:p>
        </p:txBody>
      </p:sp>
      <p:sp>
        <p:nvSpPr>
          <p:cNvPr id="772" name="Google Shape;772;p51"/>
          <p:cNvSpPr txBox="1">
            <a:spLocks noGrp="1"/>
          </p:cNvSpPr>
          <p:nvPr>
            <p:ph type="title"/>
          </p:nvPr>
        </p:nvSpPr>
        <p:spPr>
          <a:xfrm>
            <a:off x="409675" y="249300"/>
            <a:ext cx="7996500" cy="37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Lakehouse for Financial Services</a:t>
            </a:r>
            <a:endParaRPr/>
          </a:p>
        </p:txBody>
      </p:sp>
      <p:sp>
        <p:nvSpPr>
          <p:cNvPr id="773" name="Google Shape;773;p51"/>
          <p:cNvSpPr txBox="1">
            <a:spLocks noGrp="1"/>
          </p:cNvSpPr>
          <p:nvPr>
            <p:ph type="subTitle" idx="4294967295"/>
          </p:nvPr>
        </p:nvSpPr>
        <p:spPr>
          <a:xfrm>
            <a:off x="409675" y="620100"/>
            <a:ext cx="7996500" cy="370800"/>
          </a:xfrm>
          <a:prstGeom prst="rect">
            <a:avLst/>
          </a:prstGeom>
        </p:spPr>
        <p:txBody>
          <a:bodyPr spcFirstLastPara="1" wrap="square" lIns="0" tIns="0" rIns="0" bIns="0" anchor="t" anchorCtr="0">
            <a:noAutofit/>
          </a:bodyPr>
          <a:lstStyle/>
          <a:p>
            <a:pPr marL="0" marR="0" lvl="0" indent="0" algn="l" rtl="0">
              <a:lnSpc>
                <a:spcPct val="90000"/>
              </a:lnSpc>
              <a:spcBef>
                <a:spcPts val="800"/>
              </a:spcBef>
              <a:spcAft>
                <a:spcPts val="0"/>
              </a:spcAft>
              <a:buNone/>
            </a:pPr>
            <a:r>
              <a:rPr lang="en" sz="1300">
                <a:solidFill>
                  <a:schemeClr val="accent5"/>
                </a:solidFill>
              </a:rPr>
              <a:t>Industry solutions</a:t>
            </a:r>
            <a:endParaRPr sz="1300">
              <a:solidFill>
                <a:schemeClr val="accent5"/>
              </a:solidFill>
            </a:endParaRPr>
          </a:p>
        </p:txBody>
      </p:sp>
      <p:sp>
        <p:nvSpPr>
          <p:cNvPr id="774" name="Google Shape;774;p51"/>
          <p:cNvSpPr/>
          <p:nvPr/>
        </p:nvSpPr>
        <p:spPr>
          <a:xfrm rot="-5400000">
            <a:off x="4478275" y="3665275"/>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4500575" y="3659975"/>
            <a:ext cx="64275" cy="331000"/>
          </a:xfrm>
          <a:custGeom>
            <a:avLst/>
            <a:gdLst/>
            <a:ahLst/>
            <a:cxnLst/>
            <a:rect l="l" t="t" r="r" b="b"/>
            <a:pathLst>
              <a:path w="2571" h="13240" extrusionOk="0">
                <a:moveTo>
                  <a:pt x="0" y="0"/>
                </a:moveTo>
                <a:lnTo>
                  <a:pt x="0" y="4477"/>
                </a:lnTo>
                <a:lnTo>
                  <a:pt x="2476" y="5715"/>
                </a:lnTo>
                <a:lnTo>
                  <a:pt x="2571" y="7906"/>
                </a:lnTo>
                <a:lnTo>
                  <a:pt x="190" y="9335"/>
                </a:lnTo>
                <a:lnTo>
                  <a:pt x="190" y="13240"/>
                </a:lnTo>
              </a:path>
            </a:pathLst>
          </a:custGeom>
          <a:noFill/>
          <a:ln w="9525" cap="flat" cmpd="sng">
            <a:solidFill>
              <a:srgbClr val="97AEB6"/>
            </a:solidFill>
            <a:prstDash val="solid"/>
            <a:round/>
            <a:headEnd type="none" w="med" len="med"/>
            <a:tailEnd type="oval" w="med" len="med"/>
          </a:ln>
        </p:spPr>
      </p:sp>
      <p:sp>
        <p:nvSpPr>
          <p:cNvPr id="776" name="Google Shape;776;p51"/>
          <p:cNvSpPr/>
          <p:nvPr/>
        </p:nvSpPr>
        <p:spPr>
          <a:xfrm>
            <a:off x="4700600" y="3657600"/>
            <a:ext cx="38100" cy="290525"/>
          </a:xfrm>
          <a:custGeom>
            <a:avLst/>
            <a:gdLst/>
            <a:ahLst/>
            <a:cxnLst/>
            <a:rect l="l" t="t" r="r" b="b"/>
            <a:pathLst>
              <a:path w="1524" h="11621" extrusionOk="0">
                <a:moveTo>
                  <a:pt x="1333" y="0"/>
                </a:moveTo>
                <a:lnTo>
                  <a:pt x="1333" y="2572"/>
                </a:lnTo>
                <a:lnTo>
                  <a:pt x="0" y="3524"/>
                </a:lnTo>
                <a:lnTo>
                  <a:pt x="0" y="6191"/>
                </a:lnTo>
                <a:lnTo>
                  <a:pt x="1524" y="6953"/>
                </a:lnTo>
                <a:lnTo>
                  <a:pt x="1524" y="11621"/>
                </a:lnTo>
              </a:path>
            </a:pathLst>
          </a:custGeom>
          <a:noFill/>
          <a:ln w="9525" cap="flat" cmpd="sng">
            <a:solidFill>
              <a:srgbClr val="97AEB6"/>
            </a:solidFill>
            <a:prstDash val="solid"/>
            <a:round/>
            <a:headEnd type="none" w="med" len="med"/>
            <a:tailEnd type="oval" w="med" len="med"/>
          </a:ln>
        </p:spPr>
      </p:sp>
      <p:sp>
        <p:nvSpPr>
          <p:cNvPr id="777" name="Google Shape;777;p51"/>
          <p:cNvSpPr/>
          <p:nvPr/>
        </p:nvSpPr>
        <p:spPr>
          <a:xfrm rot="-5400000">
            <a:off x="4714863" y="3665275"/>
            <a:ext cx="40500" cy="23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51"/>
          <p:cNvGrpSpPr/>
          <p:nvPr/>
        </p:nvGrpSpPr>
        <p:grpSpPr>
          <a:xfrm>
            <a:off x="7419636" y="84103"/>
            <a:ext cx="1724476" cy="498572"/>
            <a:chOff x="6998250" y="4439476"/>
            <a:chExt cx="2162082" cy="631024"/>
          </a:xfrm>
        </p:grpSpPr>
        <p:pic>
          <p:nvPicPr>
            <p:cNvPr id="779" name="Google Shape;779;p51"/>
            <p:cNvPicPr preferRelativeResize="0"/>
            <p:nvPr/>
          </p:nvPicPr>
          <p:blipFill>
            <a:blip r:embed="rId9">
              <a:alphaModFix/>
            </a:blip>
            <a:stretch>
              <a:fillRect/>
            </a:stretch>
          </p:blipFill>
          <p:spPr>
            <a:xfrm>
              <a:off x="7984675" y="4439476"/>
              <a:ext cx="1175656" cy="631024"/>
            </a:xfrm>
            <a:prstGeom prst="rect">
              <a:avLst/>
            </a:prstGeom>
            <a:noFill/>
            <a:ln>
              <a:noFill/>
            </a:ln>
          </p:spPr>
        </p:pic>
        <p:pic>
          <p:nvPicPr>
            <p:cNvPr id="780" name="Google Shape;780;p51"/>
            <p:cNvPicPr preferRelativeResize="0"/>
            <p:nvPr/>
          </p:nvPicPr>
          <p:blipFill>
            <a:blip r:embed="rId10">
              <a:alphaModFix/>
            </a:blip>
            <a:stretch>
              <a:fillRect/>
            </a:stretch>
          </p:blipFill>
          <p:spPr>
            <a:xfrm>
              <a:off x="7523950" y="4505525"/>
              <a:ext cx="816791" cy="498925"/>
            </a:xfrm>
            <a:prstGeom prst="rect">
              <a:avLst/>
            </a:prstGeom>
            <a:noFill/>
            <a:ln>
              <a:noFill/>
            </a:ln>
          </p:spPr>
        </p:pic>
        <p:pic>
          <p:nvPicPr>
            <p:cNvPr id="781" name="Google Shape;781;p51"/>
            <p:cNvPicPr preferRelativeResize="0"/>
            <p:nvPr/>
          </p:nvPicPr>
          <p:blipFill>
            <a:blip r:embed="rId11">
              <a:alphaModFix/>
            </a:blip>
            <a:stretch>
              <a:fillRect/>
            </a:stretch>
          </p:blipFill>
          <p:spPr>
            <a:xfrm>
              <a:off x="6998250" y="4526338"/>
              <a:ext cx="457300" cy="457300"/>
            </a:xfrm>
            <a:prstGeom prst="rect">
              <a:avLst/>
            </a:prstGeom>
            <a:noFill/>
            <a:ln>
              <a:noFill/>
            </a:ln>
          </p:spPr>
        </p:pic>
      </p:grpSp>
      <p:sp>
        <p:nvSpPr>
          <p:cNvPr id="782" name="Google Shape;782;p51"/>
          <p:cNvSpPr/>
          <p:nvPr/>
        </p:nvSpPr>
        <p:spPr>
          <a:xfrm rot="-5400000">
            <a:off x="6297175" y="2716275"/>
            <a:ext cx="873600" cy="304200"/>
          </a:xfrm>
          <a:prstGeom prst="rect">
            <a:avLst/>
          </a:prstGeom>
          <a:solidFill>
            <a:schemeClr val="accent5"/>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DM Sans"/>
                <a:ea typeface="DM Sans"/>
                <a:cs typeface="DM Sans"/>
                <a:sym typeface="DM Sans"/>
              </a:rPr>
              <a:t>Providers</a:t>
            </a:r>
            <a:endParaRPr sz="1100">
              <a:latin typeface="DM Sans"/>
              <a:ea typeface="DM Sans"/>
              <a:cs typeface="DM Sans"/>
              <a:sym typeface="DM Sans"/>
            </a:endParaRPr>
          </a:p>
        </p:txBody>
      </p:sp>
      <p:sp>
        <p:nvSpPr>
          <p:cNvPr id="783" name="Google Shape;783;p51"/>
          <p:cNvSpPr txBox="1"/>
          <p:nvPr/>
        </p:nvSpPr>
        <p:spPr>
          <a:xfrm rot="-5400000">
            <a:off x="5127563" y="1390575"/>
            <a:ext cx="97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DM Sans"/>
                <a:ea typeface="DM Sans"/>
                <a:cs typeface="DM Sans"/>
                <a:sym typeface="DM Sans"/>
              </a:rPr>
              <a:t>solution accelerators</a:t>
            </a:r>
            <a:endParaRPr sz="700">
              <a:solidFill>
                <a:schemeClr val="dk1"/>
              </a:solidFill>
              <a:latin typeface="DM Sans"/>
              <a:ea typeface="DM Sans"/>
              <a:cs typeface="DM Sans"/>
              <a:sym typeface="DM Sans"/>
            </a:endParaRPr>
          </a:p>
        </p:txBody>
      </p:sp>
      <p:sp>
        <p:nvSpPr>
          <p:cNvPr id="784" name="Google Shape;784;p51"/>
          <p:cNvSpPr txBox="1"/>
          <p:nvPr/>
        </p:nvSpPr>
        <p:spPr>
          <a:xfrm rot="-5400000">
            <a:off x="5127563" y="2187675"/>
            <a:ext cx="97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DM Sans"/>
                <a:ea typeface="DM Sans"/>
                <a:cs typeface="DM Sans"/>
                <a:sym typeface="DM Sans"/>
              </a:rPr>
              <a:t>Brickbuilder solutions</a:t>
            </a:r>
            <a:endParaRPr sz="700">
              <a:solidFill>
                <a:schemeClr val="dk1"/>
              </a:solidFill>
              <a:latin typeface="DM Sans"/>
              <a:ea typeface="DM Sans"/>
              <a:cs typeface="DM Sans"/>
              <a:sym typeface="DM Sans"/>
            </a:endParaRPr>
          </a:p>
        </p:txBody>
      </p:sp>
      <p:sp>
        <p:nvSpPr>
          <p:cNvPr id="785" name="Google Shape;785;p51"/>
          <p:cNvSpPr txBox="1"/>
          <p:nvPr/>
        </p:nvSpPr>
        <p:spPr>
          <a:xfrm>
            <a:off x="2503372" y="4025425"/>
            <a:ext cx="923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b="1">
                <a:solidFill>
                  <a:schemeClr val="dk1"/>
                </a:solidFill>
                <a:latin typeface="DM Sans"/>
                <a:ea typeface="DM Sans"/>
                <a:cs typeface="DM Sans"/>
                <a:sym typeface="DM Sans"/>
              </a:rPr>
              <a:t>automate deployment of data ecosystem</a:t>
            </a:r>
            <a:endParaRPr sz="700" b="1">
              <a:solidFill>
                <a:schemeClr val="dk1"/>
              </a:solidFill>
              <a:latin typeface="DM Sans"/>
              <a:ea typeface="DM Sans"/>
              <a:cs typeface="DM Sans"/>
              <a:sym typeface="DM Sans"/>
            </a:endParaRPr>
          </a:p>
        </p:txBody>
      </p:sp>
      <p:sp>
        <p:nvSpPr>
          <p:cNvPr id="786" name="Google Shape;786;p51"/>
          <p:cNvSpPr txBox="1"/>
          <p:nvPr/>
        </p:nvSpPr>
        <p:spPr>
          <a:xfrm>
            <a:off x="3818104" y="3391213"/>
            <a:ext cx="1099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DM Sans"/>
                <a:ea typeface="DM Sans"/>
                <a:cs typeface="DM Sans"/>
                <a:sym typeface="DM Sans"/>
              </a:rPr>
              <a:t>Solution blueprints</a:t>
            </a:r>
            <a:endParaRPr sz="700">
              <a:solidFill>
                <a:schemeClr val="dk1"/>
              </a:solidFill>
              <a:latin typeface="DM Sans"/>
              <a:ea typeface="DM Sans"/>
              <a:cs typeface="DM Sans"/>
              <a:sym typeface="DM Sans"/>
            </a:endParaRPr>
          </a:p>
        </p:txBody>
      </p:sp>
      <p:sp>
        <p:nvSpPr>
          <p:cNvPr id="787" name="Google Shape;787;p51"/>
          <p:cNvSpPr/>
          <p:nvPr/>
        </p:nvSpPr>
        <p:spPr>
          <a:xfrm>
            <a:off x="5781675" y="3114675"/>
            <a:ext cx="697700" cy="631025"/>
          </a:xfrm>
          <a:custGeom>
            <a:avLst/>
            <a:gdLst/>
            <a:ahLst/>
            <a:cxnLst/>
            <a:rect l="l" t="t" r="r" b="b"/>
            <a:pathLst>
              <a:path w="27908" h="25241" extrusionOk="0">
                <a:moveTo>
                  <a:pt x="0" y="2096"/>
                </a:moveTo>
                <a:lnTo>
                  <a:pt x="7334" y="2096"/>
                </a:lnTo>
                <a:lnTo>
                  <a:pt x="9811" y="0"/>
                </a:lnTo>
                <a:lnTo>
                  <a:pt x="13049" y="0"/>
                </a:lnTo>
                <a:lnTo>
                  <a:pt x="15431" y="2286"/>
                </a:lnTo>
                <a:lnTo>
                  <a:pt x="15431" y="25241"/>
                </a:lnTo>
                <a:lnTo>
                  <a:pt x="27908" y="25146"/>
                </a:lnTo>
              </a:path>
            </a:pathLst>
          </a:custGeom>
          <a:noFill/>
          <a:ln w="9525" cap="flat" cmpd="sng">
            <a:solidFill>
              <a:srgbClr val="97AEB6"/>
            </a:solidFill>
            <a:prstDash val="solid"/>
            <a:round/>
            <a:headEnd type="none" w="med" len="med"/>
            <a:tailEnd type="oval" w="med" len="med"/>
          </a:ln>
        </p:spPr>
      </p:sp>
      <p:sp>
        <p:nvSpPr>
          <p:cNvPr id="788" name="Google Shape;788;p51"/>
          <p:cNvSpPr/>
          <p:nvPr/>
        </p:nvSpPr>
        <p:spPr>
          <a:xfrm>
            <a:off x="5781675" y="3214700"/>
            <a:ext cx="724625" cy="971425"/>
          </a:xfrm>
          <a:custGeom>
            <a:avLst/>
            <a:gdLst/>
            <a:ahLst/>
            <a:cxnLst/>
            <a:rect l="l" t="t" r="r" b="b"/>
            <a:pathLst>
              <a:path w="28985" h="38857" extrusionOk="0">
                <a:moveTo>
                  <a:pt x="0" y="2190"/>
                </a:moveTo>
                <a:lnTo>
                  <a:pt x="8668" y="2000"/>
                </a:lnTo>
                <a:lnTo>
                  <a:pt x="10763" y="0"/>
                </a:lnTo>
                <a:lnTo>
                  <a:pt x="12287" y="0"/>
                </a:lnTo>
                <a:lnTo>
                  <a:pt x="12287" y="27241"/>
                </a:lnTo>
                <a:lnTo>
                  <a:pt x="25468" y="27524"/>
                </a:lnTo>
                <a:lnTo>
                  <a:pt x="25273" y="38857"/>
                </a:lnTo>
                <a:lnTo>
                  <a:pt x="28985" y="38661"/>
                </a:lnTo>
              </a:path>
            </a:pathLst>
          </a:custGeom>
          <a:noFill/>
          <a:ln w="9525" cap="flat" cmpd="sng">
            <a:solidFill>
              <a:srgbClr val="97AEB6"/>
            </a:solidFill>
            <a:prstDash val="solid"/>
            <a:round/>
            <a:headEnd type="none" w="med" len="med"/>
            <a:tailEnd type="oval" w="med" len="med"/>
          </a:ln>
        </p:spPr>
      </p:sp>
      <p:sp>
        <p:nvSpPr>
          <p:cNvPr id="789" name="Google Shape;789;p51"/>
          <p:cNvSpPr/>
          <p:nvPr/>
        </p:nvSpPr>
        <p:spPr>
          <a:xfrm>
            <a:off x="5779300" y="3479000"/>
            <a:ext cx="735800" cy="1101025"/>
          </a:xfrm>
          <a:custGeom>
            <a:avLst/>
            <a:gdLst/>
            <a:ahLst/>
            <a:cxnLst/>
            <a:rect l="l" t="t" r="r" b="b"/>
            <a:pathLst>
              <a:path w="29432" h="44041" extrusionOk="0">
                <a:moveTo>
                  <a:pt x="0" y="0"/>
                </a:moveTo>
                <a:lnTo>
                  <a:pt x="8382" y="0"/>
                </a:lnTo>
                <a:lnTo>
                  <a:pt x="8001" y="21527"/>
                </a:lnTo>
                <a:lnTo>
                  <a:pt x="20098" y="21527"/>
                </a:lnTo>
                <a:lnTo>
                  <a:pt x="20098" y="31623"/>
                </a:lnTo>
                <a:lnTo>
                  <a:pt x="22288" y="31623"/>
                </a:lnTo>
                <a:lnTo>
                  <a:pt x="22574" y="44041"/>
                </a:lnTo>
                <a:lnTo>
                  <a:pt x="29432" y="44041"/>
                </a:lnTo>
              </a:path>
            </a:pathLst>
          </a:custGeom>
          <a:noFill/>
          <a:ln w="9525" cap="flat" cmpd="sng">
            <a:solidFill>
              <a:srgbClr val="97AEB6"/>
            </a:solidFill>
            <a:prstDash val="solid"/>
            <a:round/>
            <a:headEnd type="none" w="med" len="med"/>
            <a:tailEnd type="oval" w="med" len="med"/>
          </a:ln>
        </p:spPr>
      </p:sp>
      <p:pic>
        <p:nvPicPr>
          <p:cNvPr id="790" name="Google Shape;790;p51"/>
          <p:cNvPicPr preferRelativeResize="0"/>
          <p:nvPr/>
        </p:nvPicPr>
        <p:blipFill>
          <a:blip r:embed="rId12">
            <a:alphaModFix amt="89000"/>
          </a:blip>
          <a:stretch>
            <a:fillRect/>
          </a:stretch>
        </p:blipFill>
        <p:spPr>
          <a:xfrm>
            <a:off x="3747279" y="1334475"/>
            <a:ext cx="1276745" cy="2053799"/>
          </a:xfrm>
          <a:prstGeom prst="rect">
            <a:avLst/>
          </a:prstGeom>
          <a:noFill/>
          <a:ln>
            <a:noFill/>
          </a:ln>
          <a:effectLst>
            <a:outerShdw blurRad="57150" dist="19050" dir="5400000" algn="bl" rotWithShape="0">
              <a:srgbClr val="000000">
                <a:alpha val="50000"/>
              </a:srgbClr>
            </a:outerShdw>
          </a:effectLst>
        </p:spPr>
      </p:pic>
      <p:sp>
        <p:nvSpPr>
          <p:cNvPr id="791" name="Google Shape;791;p51"/>
          <p:cNvSpPr/>
          <p:nvPr/>
        </p:nvSpPr>
        <p:spPr>
          <a:xfrm>
            <a:off x="3875383" y="1937334"/>
            <a:ext cx="1020300" cy="142500"/>
          </a:xfrm>
          <a:prstGeom prst="rect">
            <a:avLst/>
          </a:prstGeom>
          <a:noFill/>
          <a:ln>
            <a:noFill/>
          </a:ln>
        </p:spPr>
        <p:txBody>
          <a:bodyPr spcFirstLastPara="1" wrap="square" lIns="0" tIns="25700" rIns="0" bIns="2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800" b="1" i="0" u="none" strike="noStrike" cap="none">
                <a:solidFill>
                  <a:srgbClr val="F9F7F4"/>
                </a:solidFill>
                <a:latin typeface="DM Sans"/>
                <a:ea typeface="DM Sans"/>
                <a:cs typeface="DM Sans"/>
                <a:sym typeface="DM Sans"/>
              </a:rPr>
              <a:t>DATA LAKEHOUSE</a:t>
            </a:r>
            <a:endParaRPr sz="800" b="1" i="0" u="none" strike="noStrike" cap="none">
              <a:solidFill>
                <a:srgbClr val="F9F7F4"/>
              </a:solidFill>
              <a:latin typeface="DM Sans"/>
              <a:ea typeface="DM Sans"/>
              <a:cs typeface="DM Sans"/>
              <a:sym typeface="DM Sans"/>
            </a:endParaRPr>
          </a:p>
        </p:txBody>
      </p:sp>
      <p:sp>
        <p:nvSpPr>
          <p:cNvPr id="792" name="Google Shape;792;p51"/>
          <p:cNvSpPr/>
          <p:nvPr/>
        </p:nvSpPr>
        <p:spPr>
          <a:xfrm>
            <a:off x="3948704" y="2388853"/>
            <a:ext cx="873600" cy="870000"/>
          </a:xfrm>
          <a:prstGeom prst="rect">
            <a:avLst/>
          </a:prstGeom>
          <a:noFill/>
          <a:ln>
            <a:noFill/>
          </a:ln>
        </p:spPr>
        <p:txBody>
          <a:bodyPr spcFirstLastPara="1" wrap="square" lIns="0" tIns="25700" rIns="0" bIns="25700" anchor="t" anchorCtr="0">
            <a:noAutofit/>
          </a:bodyPr>
          <a:lstStyle/>
          <a:p>
            <a:pPr marL="0" marR="0" lvl="0" indent="0" algn="ctr" rtl="0">
              <a:lnSpc>
                <a:spcPct val="115000"/>
              </a:lnSpc>
              <a:spcBef>
                <a:spcPts val="0"/>
              </a:spcBef>
              <a:spcAft>
                <a:spcPts val="0"/>
              </a:spcAft>
              <a:buClr>
                <a:srgbClr val="000000"/>
              </a:buClr>
              <a:buSzPts val="600"/>
              <a:buFont typeface="Arial"/>
              <a:buNone/>
            </a:pPr>
            <a:endParaRPr sz="800">
              <a:solidFill>
                <a:srgbClr val="1B5162"/>
              </a:solidFill>
              <a:latin typeface="DM Sans Medium"/>
              <a:ea typeface="DM Sans Medium"/>
              <a:cs typeface="DM Sans Medium"/>
              <a:sym typeface="DM Sans Medium"/>
            </a:endParaRPr>
          </a:p>
          <a:p>
            <a:pPr marL="0" marR="0" lvl="0" indent="0" algn="ctr" rtl="0">
              <a:lnSpc>
                <a:spcPct val="115000"/>
              </a:lnSpc>
              <a:spcBef>
                <a:spcPts val="0"/>
              </a:spcBef>
              <a:spcAft>
                <a:spcPts val="0"/>
              </a:spcAft>
              <a:buClr>
                <a:srgbClr val="000000"/>
              </a:buClr>
              <a:buSzPts val="600"/>
              <a:buFont typeface="Arial"/>
              <a:buNone/>
            </a:pPr>
            <a:endParaRPr sz="800">
              <a:solidFill>
                <a:srgbClr val="1B5162"/>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600"/>
              <a:buFont typeface="Arial"/>
              <a:buNone/>
            </a:pPr>
            <a:endParaRPr sz="800" b="0" i="0" u="none" strike="noStrike" cap="none">
              <a:solidFill>
                <a:srgbClr val="1B5162"/>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600"/>
              <a:buFont typeface="Arial"/>
              <a:buNone/>
            </a:pPr>
            <a:r>
              <a:rPr lang="en" sz="800" b="0" i="0" u="none" strike="noStrike" cap="none">
                <a:solidFill>
                  <a:srgbClr val="1B5162"/>
                </a:solidFill>
                <a:latin typeface="DM Sans Medium"/>
                <a:ea typeface="DM Sans Medium"/>
                <a:cs typeface="DM Sans Medium"/>
                <a:sym typeface="DM Sans Medium"/>
              </a:rPr>
              <a:t>Process, manage, and query all of your data.</a:t>
            </a:r>
            <a:endParaRPr sz="800" b="0" i="0" u="none" strike="noStrike" cap="none">
              <a:solidFill>
                <a:srgbClr val="1B5162"/>
              </a:solidFill>
              <a:latin typeface="DM Sans Medium"/>
              <a:ea typeface="DM Sans Medium"/>
              <a:cs typeface="DM Sans Medium"/>
              <a:sym typeface="DM Sans Medium"/>
            </a:endParaRPr>
          </a:p>
        </p:txBody>
      </p:sp>
      <p:pic>
        <p:nvPicPr>
          <p:cNvPr id="793" name="Google Shape;793;p51"/>
          <p:cNvPicPr preferRelativeResize="0"/>
          <p:nvPr/>
        </p:nvPicPr>
        <p:blipFill rotWithShape="1">
          <a:blip r:embed="rId13">
            <a:alphaModFix/>
          </a:blip>
          <a:srcRect/>
          <a:stretch/>
        </p:blipFill>
        <p:spPr>
          <a:xfrm>
            <a:off x="4200479" y="1382262"/>
            <a:ext cx="395860" cy="395860"/>
          </a:xfrm>
          <a:prstGeom prst="rect">
            <a:avLst/>
          </a:prstGeom>
          <a:noFill/>
          <a:ln>
            <a:noFill/>
          </a:ln>
        </p:spPr>
      </p:pic>
      <p:pic>
        <p:nvPicPr>
          <p:cNvPr id="794" name="Google Shape;794;p51"/>
          <p:cNvPicPr preferRelativeResize="0"/>
          <p:nvPr/>
        </p:nvPicPr>
        <p:blipFill rotWithShape="1">
          <a:blip r:embed="rId14">
            <a:alphaModFix/>
          </a:blip>
          <a:srcRect l="6009" t="19887" r="6009" b="30739"/>
          <a:stretch/>
        </p:blipFill>
        <p:spPr>
          <a:xfrm>
            <a:off x="6929850" y="2872534"/>
            <a:ext cx="529800" cy="153217"/>
          </a:xfrm>
          <a:prstGeom prst="rect">
            <a:avLst/>
          </a:prstGeom>
          <a:noFill/>
          <a:ln>
            <a:noFill/>
          </a:ln>
        </p:spPr>
      </p:pic>
      <p:sp>
        <p:nvSpPr>
          <p:cNvPr id="795" name="Google Shape;795;p51"/>
          <p:cNvSpPr/>
          <p:nvPr/>
        </p:nvSpPr>
        <p:spPr>
          <a:xfrm>
            <a:off x="6886678" y="4442713"/>
            <a:ext cx="1581300" cy="324000"/>
          </a:xfrm>
          <a:prstGeom prst="rect">
            <a:avLst/>
          </a:prstGeom>
          <a:solidFill>
            <a:srgbClr val="FEFEFE"/>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a:solidFill>
                <a:schemeClr val="accent1"/>
              </a:solidFill>
            </a:endParaRPr>
          </a:p>
        </p:txBody>
      </p:sp>
      <p:sp>
        <p:nvSpPr>
          <p:cNvPr id="796" name="Google Shape;796;p51"/>
          <p:cNvSpPr/>
          <p:nvPr/>
        </p:nvSpPr>
        <p:spPr>
          <a:xfrm>
            <a:off x="6581875" y="4442713"/>
            <a:ext cx="304800" cy="324000"/>
          </a:xfrm>
          <a:prstGeom prst="rect">
            <a:avLst/>
          </a:prstGeom>
          <a:solidFill>
            <a:srgbClr val="FFAB00"/>
          </a:solidFill>
          <a:ln w="9525" cap="flat" cmpd="sng">
            <a:solidFill>
              <a:schemeClr val="accent5"/>
            </a:solidFill>
            <a:prstDash val="solid"/>
            <a:round/>
            <a:headEnd type="none" w="sm" len="sm"/>
            <a:tailEnd type="none" w="sm" len="sm"/>
          </a:ln>
          <a:effectLst>
            <a:outerShdw algn="bl" rotWithShape="0">
              <a:srgbClr val="000000"/>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97" name="Google Shape;797;p51"/>
          <p:cNvPicPr preferRelativeResize="0"/>
          <p:nvPr/>
        </p:nvPicPr>
        <p:blipFill>
          <a:blip r:embed="rId3">
            <a:alphaModFix/>
          </a:blip>
          <a:stretch>
            <a:fillRect/>
          </a:stretch>
        </p:blipFill>
        <p:spPr>
          <a:xfrm>
            <a:off x="6631075" y="4502237"/>
            <a:ext cx="204950" cy="204950"/>
          </a:xfrm>
          <a:prstGeom prst="rect">
            <a:avLst/>
          </a:prstGeom>
          <a:noFill/>
          <a:ln>
            <a:noFill/>
          </a:ln>
        </p:spPr>
      </p:pic>
      <p:sp>
        <p:nvSpPr>
          <p:cNvPr id="798" name="Google Shape;798;p51"/>
          <p:cNvSpPr txBox="1">
            <a:spLocks noGrp="1"/>
          </p:cNvSpPr>
          <p:nvPr>
            <p:ph type="subTitle" idx="4294967295"/>
          </p:nvPr>
        </p:nvSpPr>
        <p:spPr>
          <a:xfrm>
            <a:off x="6924475" y="4475063"/>
            <a:ext cx="1495500" cy="1425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b="1">
                <a:solidFill>
                  <a:schemeClr val="accent1"/>
                </a:solidFill>
              </a:rPr>
              <a:t>Data connector</a:t>
            </a:r>
            <a:endParaRPr sz="900" b="1">
              <a:solidFill>
                <a:schemeClr val="accent1"/>
              </a:solidFill>
            </a:endParaRPr>
          </a:p>
        </p:txBody>
      </p:sp>
      <p:sp>
        <p:nvSpPr>
          <p:cNvPr id="799" name="Google Shape;799;p51"/>
          <p:cNvSpPr txBox="1">
            <a:spLocks noGrp="1"/>
          </p:cNvSpPr>
          <p:nvPr>
            <p:ph type="subTitle" idx="4294967295"/>
          </p:nvPr>
        </p:nvSpPr>
        <p:spPr>
          <a:xfrm>
            <a:off x="6924475" y="4624213"/>
            <a:ext cx="1495500" cy="103200"/>
          </a:xfrm>
          <a:prstGeom prst="rect">
            <a:avLst/>
          </a:prstGeom>
        </p:spPr>
        <p:txBody>
          <a:bodyPr spcFirstLastPara="1" wrap="square" lIns="0" tIns="0" rIns="0" bIns="0" anchor="ctr" anchorCtr="0">
            <a:noAutofit/>
          </a:bodyPr>
          <a:lstStyle/>
          <a:p>
            <a:pPr marL="0" lvl="0" indent="0" algn="l" rtl="0">
              <a:spcBef>
                <a:spcPts val="800"/>
              </a:spcBef>
              <a:spcAft>
                <a:spcPts val="0"/>
              </a:spcAft>
              <a:buNone/>
            </a:pPr>
            <a:r>
              <a:rPr lang="en" sz="900">
                <a:solidFill>
                  <a:schemeClr val="accent1"/>
                </a:solidFill>
              </a:rPr>
              <a:t>Delta sharing excel plugin</a:t>
            </a:r>
            <a:endParaRPr sz="900">
              <a:solidFill>
                <a:schemeClr val="accent1"/>
              </a:solidFill>
            </a:endParaRPr>
          </a:p>
        </p:txBody>
      </p:sp>
      <p:sp>
        <p:nvSpPr>
          <p:cNvPr id="800" name="Google Shape;800;p51"/>
          <p:cNvSpPr/>
          <p:nvPr/>
        </p:nvSpPr>
        <p:spPr>
          <a:xfrm>
            <a:off x="5779300" y="3464475"/>
            <a:ext cx="40500" cy="23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5782700" y="3259300"/>
            <a:ext cx="40500" cy="23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5782700" y="3155725"/>
            <a:ext cx="40500" cy="23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6"/>
          <p:cNvSpPr/>
          <p:nvPr/>
        </p:nvSpPr>
        <p:spPr>
          <a:xfrm>
            <a:off x="3372300" y="1379800"/>
            <a:ext cx="2725200" cy="798300"/>
          </a:xfrm>
          <a:prstGeom prst="rect">
            <a:avLst/>
          </a:pr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txBox="1">
            <a:spLocks noGrp="1"/>
          </p:cNvSpPr>
          <p:nvPr>
            <p:ph type="title"/>
          </p:nvPr>
        </p:nvSpPr>
        <p:spPr>
          <a:xfrm>
            <a:off x="409675" y="249300"/>
            <a:ext cx="7996500" cy="37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Speakers</a:t>
            </a:r>
            <a:endParaRPr/>
          </a:p>
        </p:txBody>
      </p:sp>
      <p:sp>
        <p:nvSpPr>
          <p:cNvPr id="516" name="Google Shape;516;p36"/>
          <p:cNvSpPr txBox="1">
            <a:spLocks noGrp="1"/>
          </p:cNvSpPr>
          <p:nvPr>
            <p:ph type="subTitle" idx="2"/>
          </p:nvPr>
        </p:nvSpPr>
        <p:spPr>
          <a:xfrm>
            <a:off x="409675" y="620100"/>
            <a:ext cx="7996500" cy="3708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a:t>A talk by practitioners, for practitioners</a:t>
            </a:r>
            <a:endParaRPr/>
          </a:p>
        </p:txBody>
      </p:sp>
      <p:sp>
        <p:nvSpPr>
          <p:cNvPr id="517" name="Google Shape;517;p36"/>
          <p:cNvSpPr txBox="1"/>
          <p:nvPr/>
        </p:nvSpPr>
        <p:spPr>
          <a:xfrm>
            <a:off x="3510376" y="1525000"/>
            <a:ext cx="2399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DM Sans"/>
                <a:ea typeface="DM Sans"/>
                <a:cs typeface="DM Sans"/>
                <a:sym typeface="DM Sans"/>
              </a:rPr>
              <a:t>Stephen Goldbaum</a:t>
            </a:r>
            <a:endParaRPr sz="1200" b="1">
              <a:latin typeface="DM Sans"/>
              <a:ea typeface="DM Sans"/>
              <a:cs typeface="DM Sans"/>
              <a:sym typeface="DM Sans"/>
            </a:endParaRPr>
          </a:p>
          <a:p>
            <a:pPr marL="0" lvl="0" indent="0" algn="l" rtl="0">
              <a:spcBef>
                <a:spcPts val="0"/>
              </a:spcBef>
              <a:spcAft>
                <a:spcPts val="0"/>
              </a:spcAft>
              <a:buNone/>
            </a:pPr>
            <a:r>
              <a:rPr lang="en" sz="900">
                <a:latin typeface="DM Sans"/>
                <a:ea typeface="DM Sans"/>
                <a:cs typeface="DM Sans"/>
                <a:sym typeface="DM Sans"/>
              </a:rPr>
              <a:t>Distinguished Engineer</a:t>
            </a:r>
            <a:endParaRPr sz="900" b="1">
              <a:latin typeface="DM Sans"/>
              <a:ea typeface="DM Sans"/>
              <a:cs typeface="DM Sans"/>
              <a:sym typeface="DM Sans"/>
            </a:endParaRPr>
          </a:p>
        </p:txBody>
      </p:sp>
      <p:sp>
        <p:nvSpPr>
          <p:cNvPr id="518" name="Google Shape;518;p36"/>
          <p:cNvSpPr/>
          <p:nvPr/>
        </p:nvSpPr>
        <p:spPr>
          <a:xfrm>
            <a:off x="3372300" y="2329663"/>
            <a:ext cx="2725200" cy="798300"/>
          </a:xfrm>
          <a:prstGeom prst="rect">
            <a:avLst/>
          </a:pr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txBox="1"/>
          <p:nvPr/>
        </p:nvSpPr>
        <p:spPr>
          <a:xfrm>
            <a:off x="3510376" y="2474850"/>
            <a:ext cx="2399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DM Sans"/>
                <a:ea typeface="DM Sans"/>
                <a:cs typeface="DM Sans"/>
                <a:sym typeface="DM Sans"/>
              </a:rPr>
              <a:t>Ephrim Stanley</a:t>
            </a:r>
            <a:endParaRPr sz="1200" b="1">
              <a:latin typeface="DM Sans"/>
              <a:ea typeface="DM Sans"/>
              <a:cs typeface="DM Sans"/>
              <a:sym typeface="DM Sans"/>
            </a:endParaRPr>
          </a:p>
          <a:p>
            <a:pPr marL="0" lvl="0" indent="0" algn="l" rtl="0">
              <a:spcBef>
                <a:spcPts val="0"/>
              </a:spcBef>
              <a:spcAft>
                <a:spcPts val="0"/>
              </a:spcAft>
              <a:buNone/>
            </a:pPr>
            <a:r>
              <a:rPr lang="en" sz="900">
                <a:latin typeface="DM Sans"/>
                <a:ea typeface="DM Sans"/>
                <a:cs typeface="DM Sans"/>
                <a:sym typeface="DM Sans"/>
              </a:rPr>
              <a:t>Technology Fellow</a:t>
            </a:r>
            <a:endParaRPr sz="900">
              <a:latin typeface="DM Sans"/>
              <a:ea typeface="DM Sans"/>
              <a:cs typeface="DM Sans"/>
              <a:sym typeface="DM Sans"/>
            </a:endParaRPr>
          </a:p>
        </p:txBody>
      </p:sp>
      <p:pic>
        <p:nvPicPr>
          <p:cNvPr id="520" name="Google Shape;520;p36"/>
          <p:cNvPicPr preferRelativeResize="0"/>
          <p:nvPr/>
        </p:nvPicPr>
        <p:blipFill rotWithShape="1">
          <a:blip r:embed="rId3">
            <a:alphaModFix/>
          </a:blip>
          <a:srcRect l="4987" t="4171" r="4160" b="4144"/>
          <a:stretch/>
        </p:blipFill>
        <p:spPr>
          <a:xfrm>
            <a:off x="2549225" y="2329675"/>
            <a:ext cx="791101" cy="798301"/>
          </a:xfrm>
          <a:prstGeom prst="rect">
            <a:avLst/>
          </a:prstGeom>
          <a:noFill/>
          <a:ln>
            <a:noFill/>
          </a:ln>
        </p:spPr>
      </p:pic>
      <p:sp>
        <p:nvSpPr>
          <p:cNvPr id="521" name="Google Shape;521;p36"/>
          <p:cNvSpPr/>
          <p:nvPr/>
        </p:nvSpPr>
        <p:spPr>
          <a:xfrm>
            <a:off x="3372300" y="3279500"/>
            <a:ext cx="2725200" cy="798300"/>
          </a:xfrm>
          <a:prstGeom prst="rect">
            <a:avLst/>
          </a:pr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txBox="1"/>
          <p:nvPr/>
        </p:nvSpPr>
        <p:spPr>
          <a:xfrm>
            <a:off x="3510376" y="3424700"/>
            <a:ext cx="2399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DM Sans"/>
                <a:ea typeface="DM Sans"/>
                <a:cs typeface="DM Sans"/>
                <a:sym typeface="DM Sans"/>
              </a:rPr>
              <a:t>Antoine Amend</a:t>
            </a:r>
            <a:endParaRPr sz="1200" b="1">
              <a:latin typeface="DM Sans"/>
              <a:ea typeface="DM Sans"/>
              <a:cs typeface="DM Sans"/>
              <a:sym typeface="DM Sans"/>
            </a:endParaRPr>
          </a:p>
          <a:p>
            <a:pPr marL="0" lvl="0" indent="0" algn="l" rtl="0">
              <a:spcBef>
                <a:spcPts val="0"/>
              </a:spcBef>
              <a:spcAft>
                <a:spcPts val="0"/>
              </a:spcAft>
              <a:buNone/>
            </a:pPr>
            <a:r>
              <a:rPr lang="en" sz="900">
                <a:latin typeface="DM Sans"/>
                <a:ea typeface="DM Sans"/>
                <a:cs typeface="DM Sans"/>
                <a:sym typeface="DM Sans"/>
              </a:rPr>
              <a:t>Sr Technical Director - Industry Solutions</a:t>
            </a:r>
            <a:endParaRPr sz="900" b="1">
              <a:latin typeface="DM Sans"/>
              <a:ea typeface="DM Sans"/>
              <a:cs typeface="DM Sans"/>
              <a:sym typeface="DM Sans"/>
            </a:endParaRPr>
          </a:p>
        </p:txBody>
      </p:sp>
      <p:pic>
        <p:nvPicPr>
          <p:cNvPr id="523" name="Google Shape;523;p36"/>
          <p:cNvPicPr preferRelativeResize="0"/>
          <p:nvPr/>
        </p:nvPicPr>
        <p:blipFill>
          <a:blip r:embed="rId4">
            <a:alphaModFix/>
          </a:blip>
          <a:stretch>
            <a:fillRect/>
          </a:stretch>
        </p:blipFill>
        <p:spPr>
          <a:xfrm>
            <a:off x="2542050" y="1379800"/>
            <a:ext cx="798275" cy="798300"/>
          </a:xfrm>
          <a:prstGeom prst="rect">
            <a:avLst/>
          </a:prstGeom>
          <a:noFill/>
          <a:ln>
            <a:noFill/>
          </a:ln>
        </p:spPr>
      </p:pic>
      <p:sp>
        <p:nvSpPr>
          <p:cNvPr id="524" name="Google Shape;524;p36"/>
          <p:cNvSpPr/>
          <p:nvPr/>
        </p:nvSpPr>
        <p:spPr>
          <a:xfrm>
            <a:off x="2545638" y="3283100"/>
            <a:ext cx="791100" cy="79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36"/>
          <p:cNvPicPr preferRelativeResize="0"/>
          <p:nvPr/>
        </p:nvPicPr>
        <p:blipFill rotWithShape="1">
          <a:blip r:embed="rId5">
            <a:alphaModFix/>
          </a:blip>
          <a:srcRect l="3829" r="2991"/>
          <a:stretch/>
        </p:blipFill>
        <p:spPr>
          <a:xfrm>
            <a:off x="2545637" y="3424700"/>
            <a:ext cx="798276" cy="449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7"/>
          <p:cNvSpPr txBox="1">
            <a:spLocks noGrp="1"/>
          </p:cNvSpPr>
          <p:nvPr>
            <p:ph type="subTitle" idx="1"/>
          </p:nvPr>
        </p:nvSpPr>
        <p:spPr>
          <a:xfrm>
            <a:off x="447225" y="2157750"/>
            <a:ext cx="7996500" cy="370800"/>
          </a:xfrm>
          <a:prstGeom prst="rect">
            <a:avLst/>
          </a:prstGeom>
        </p:spPr>
        <p:txBody>
          <a:bodyPr spcFirstLastPara="1" wrap="square" lIns="0" tIns="0" rIns="0" bIns="0" anchor="t" anchorCtr="0">
            <a:noAutofit/>
          </a:bodyPr>
          <a:lstStyle/>
          <a:p>
            <a:pPr marL="0" lvl="0" indent="0" algn="ctr" rtl="0">
              <a:spcBef>
                <a:spcPts val="800"/>
              </a:spcBef>
              <a:spcAft>
                <a:spcPts val="0"/>
              </a:spcAft>
              <a:buNone/>
            </a:pPr>
            <a:r>
              <a:rPr lang="en" sz="2100"/>
              <a:t>“Nothing Good Happens between Trade and Settle Date”</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8"/>
          <p:cNvSpPr txBox="1">
            <a:spLocks noGrp="1"/>
          </p:cNvSpPr>
          <p:nvPr>
            <p:ph type="title"/>
          </p:nvPr>
        </p:nvSpPr>
        <p:spPr>
          <a:xfrm>
            <a:off x="409675" y="249300"/>
            <a:ext cx="7996500" cy="37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Shortening Trade Cycles</a:t>
            </a:r>
            <a:endParaRPr/>
          </a:p>
        </p:txBody>
      </p:sp>
      <p:sp>
        <p:nvSpPr>
          <p:cNvPr id="536" name="Google Shape;536;p38"/>
          <p:cNvSpPr txBox="1">
            <a:spLocks noGrp="1"/>
          </p:cNvSpPr>
          <p:nvPr>
            <p:ph type="subTitle" idx="1"/>
          </p:nvPr>
        </p:nvSpPr>
        <p:spPr>
          <a:xfrm>
            <a:off x="409675" y="620100"/>
            <a:ext cx="7996500" cy="3708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a:t>Streamlining operations through open source initiatives</a:t>
            </a:r>
            <a:endParaRPr/>
          </a:p>
        </p:txBody>
      </p:sp>
      <p:sp>
        <p:nvSpPr>
          <p:cNvPr id="537" name="Google Shape;537;p38"/>
          <p:cNvSpPr txBox="1">
            <a:spLocks noGrp="1"/>
          </p:cNvSpPr>
          <p:nvPr>
            <p:ph type="subTitle" idx="2"/>
          </p:nvPr>
        </p:nvSpPr>
        <p:spPr>
          <a:xfrm>
            <a:off x="424950" y="1346125"/>
            <a:ext cx="3610800" cy="6300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000" b="1"/>
              <a:t>Motivations</a:t>
            </a:r>
            <a:endParaRPr sz="1000" b="1"/>
          </a:p>
          <a:p>
            <a:pPr marL="0" lvl="0" indent="0" algn="l" rtl="0">
              <a:lnSpc>
                <a:spcPct val="100000"/>
              </a:lnSpc>
              <a:spcBef>
                <a:spcPts val="0"/>
              </a:spcBef>
              <a:spcAft>
                <a:spcPts val="0"/>
              </a:spcAft>
              <a:buNone/>
            </a:pPr>
            <a:r>
              <a:rPr lang="en" sz="1000"/>
              <a:t>Create a frictionless system between market participants</a:t>
            </a:r>
            <a:endParaRPr sz="1000"/>
          </a:p>
          <a:p>
            <a:pPr marL="0" lvl="0" indent="0" algn="l" rtl="0">
              <a:lnSpc>
                <a:spcPct val="100000"/>
              </a:lnSpc>
              <a:spcBef>
                <a:spcPts val="0"/>
              </a:spcBef>
              <a:spcAft>
                <a:spcPts val="0"/>
              </a:spcAft>
              <a:buNone/>
            </a:pPr>
            <a:r>
              <a:rPr lang="en" sz="1000"/>
              <a:t>Reduce risks for periods of high volatility, hence margins</a:t>
            </a:r>
            <a:endParaRPr sz="600"/>
          </a:p>
        </p:txBody>
      </p:sp>
      <p:sp>
        <p:nvSpPr>
          <p:cNvPr id="538" name="Google Shape;538;p38"/>
          <p:cNvSpPr txBox="1">
            <a:spLocks noGrp="1"/>
          </p:cNvSpPr>
          <p:nvPr>
            <p:ph type="subTitle" idx="3"/>
          </p:nvPr>
        </p:nvSpPr>
        <p:spPr>
          <a:xfrm>
            <a:off x="424950" y="2488825"/>
            <a:ext cx="3610800" cy="6300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000" b="1"/>
              <a:t>Challenges</a:t>
            </a:r>
            <a:endParaRPr sz="1000"/>
          </a:p>
          <a:p>
            <a:pPr marL="0" lvl="0" indent="0" algn="l" rtl="0">
              <a:lnSpc>
                <a:spcPct val="100000"/>
              </a:lnSpc>
              <a:spcBef>
                <a:spcPts val="0"/>
              </a:spcBef>
              <a:spcAft>
                <a:spcPts val="0"/>
              </a:spcAft>
              <a:buNone/>
            </a:pPr>
            <a:r>
              <a:rPr lang="en" sz="1000"/>
              <a:t>Back offices are known for legacy systems and data silos</a:t>
            </a:r>
            <a:endParaRPr sz="1000"/>
          </a:p>
          <a:p>
            <a:pPr marL="0" lvl="0" indent="0" algn="l" rtl="0">
              <a:lnSpc>
                <a:spcPct val="100000"/>
              </a:lnSpc>
              <a:spcBef>
                <a:spcPts val="0"/>
              </a:spcBef>
              <a:spcAft>
                <a:spcPts val="0"/>
              </a:spcAft>
              <a:buNone/>
            </a:pPr>
            <a:r>
              <a:rPr lang="en" sz="1000"/>
              <a:t>Transfer of information requires tedious reconciliation</a:t>
            </a:r>
            <a:endParaRPr sz="600"/>
          </a:p>
        </p:txBody>
      </p:sp>
      <p:sp>
        <p:nvSpPr>
          <p:cNvPr id="539" name="Google Shape;539;p38"/>
          <p:cNvSpPr txBox="1">
            <a:spLocks noGrp="1"/>
          </p:cNvSpPr>
          <p:nvPr>
            <p:ph type="subTitle" idx="4"/>
          </p:nvPr>
        </p:nvSpPr>
        <p:spPr>
          <a:xfrm>
            <a:off x="424950" y="3631525"/>
            <a:ext cx="3610800" cy="6300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000" b="1"/>
              <a:t>Solutions</a:t>
            </a:r>
            <a:endParaRPr sz="1000"/>
          </a:p>
          <a:p>
            <a:pPr marL="0" lvl="0" indent="0" algn="l" rtl="0">
              <a:lnSpc>
                <a:spcPct val="100000"/>
              </a:lnSpc>
              <a:spcBef>
                <a:spcPts val="0"/>
              </a:spcBef>
              <a:spcAft>
                <a:spcPts val="0"/>
              </a:spcAft>
              <a:buNone/>
            </a:pPr>
            <a:r>
              <a:rPr lang="en" sz="1000"/>
              <a:t>Machine interpretable data and calculation</a:t>
            </a:r>
            <a:endParaRPr sz="1000"/>
          </a:p>
          <a:p>
            <a:pPr marL="0" lvl="0" indent="0" algn="l" rtl="0">
              <a:lnSpc>
                <a:spcPct val="100000"/>
              </a:lnSpc>
              <a:spcBef>
                <a:spcPts val="0"/>
              </a:spcBef>
              <a:spcAft>
                <a:spcPts val="0"/>
              </a:spcAft>
              <a:buNone/>
            </a:pPr>
            <a:r>
              <a:rPr lang="en" sz="1000"/>
              <a:t>Harmonization of data across organizations</a:t>
            </a:r>
            <a:endParaRPr sz="600"/>
          </a:p>
        </p:txBody>
      </p:sp>
      <p:pic>
        <p:nvPicPr>
          <p:cNvPr id="540" name="Google Shape;540;p38"/>
          <p:cNvPicPr preferRelativeResize="0"/>
          <p:nvPr/>
        </p:nvPicPr>
        <p:blipFill>
          <a:blip r:embed="rId3">
            <a:alphaModFix/>
          </a:blip>
          <a:stretch>
            <a:fillRect/>
          </a:stretch>
        </p:blipFill>
        <p:spPr>
          <a:xfrm>
            <a:off x="4738291" y="3990777"/>
            <a:ext cx="1076325" cy="604698"/>
          </a:xfrm>
          <a:prstGeom prst="rect">
            <a:avLst/>
          </a:prstGeom>
          <a:noFill/>
          <a:ln>
            <a:noFill/>
          </a:ln>
        </p:spPr>
      </p:pic>
      <p:pic>
        <p:nvPicPr>
          <p:cNvPr id="541" name="Google Shape;541;p38"/>
          <p:cNvPicPr preferRelativeResize="0"/>
          <p:nvPr/>
        </p:nvPicPr>
        <p:blipFill rotWithShape="1">
          <a:blip r:embed="rId4">
            <a:alphaModFix/>
          </a:blip>
          <a:srcRect t="30273" b="30978"/>
          <a:stretch/>
        </p:blipFill>
        <p:spPr>
          <a:xfrm>
            <a:off x="7667125" y="4134225"/>
            <a:ext cx="820150" cy="317800"/>
          </a:xfrm>
          <a:prstGeom prst="rect">
            <a:avLst/>
          </a:prstGeom>
          <a:noFill/>
          <a:ln>
            <a:noFill/>
          </a:ln>
        </p:spPr>
      </p:pic>
      <p:pic>
        <p:nvPicPr>
          <p:cNvPr id="542" name="Google Shape;542;p38"/>
          <p:cNvPicPr preferRelativeResize="0"/>
          <p:nvPr/>
        </p:nvPicPr>
        <p:blipFill rotWithShape="1">
          <a:blip r:embed="rId5">
            <a:alphaModFix/>
          </a:blip>
          <a:srcRect t="11550" b="11550"/>
          <a:stretch/>
        </p:blipFill>
        <p:spPr>
          <a:xfrm>
            <a:off x="5987000" y="3990775"/>
            <a:ext cx="1485075" cy="604700"/>
          </a:xfrm>
          <a:prstGeom prst="rect">
            <a:avLst/>
          </a:prstGeom>
          <a:noFill/>
          <a:ln>
            <a:noFill/>
          </a:ln>
        </p:spPr>
      </p:pic>
      <p:grpSp>
        <p:nvGrpSpPr>
          <p:cNvPr id="543" name="Google Shape;543;p38"/>
          <p:cNvGrpSpPr/>
          <p:nvPr/>
        </p:nvGrpSpPr>
        <p:grpSpPr>
          <a:xfrm>
            <a:off x="4933590" y="1284007"/>
            <a:ext cx="2852658" cy="2731187"/>
            <a:chOff x="2256567" y="677103"/>
            <a:chExt cx="4036590" cy="3941676"/>
          </a:xfrm>
        </p:grpSpPr>
        <p:sp>
          <p:nvSpPr>
            <p:cNvPr id="544" name="Google Shape;544;p38"/>
            <p:cNvSpPr/>
            <p:nvPr/>
          </p:nvSpPr>
          <p:spPr>
            <a:xfrm rot="-6597333">
              <a:off x="4296826" y="3950027"/>
              <a:ext cx="586303" cy="586303"/>
            </a:xfrm>
            <a:prstGeom prst="ellipse">
              <a:avLst/>
            </a:prstGeom>
            <a:solidFill>
              <a:srgbClr val="83E3D9"/>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5" name="Google Shape;545;p38"/>
            <p:cNvSpPr/>
            <p:nvPr/>
          </p:nvSpPr>
          <p:spPr>
            <a:xfrm rot="-6599386">
              <a:off x="2318596" y="1407533"/>
              <a:ext cx="440541" cy="440541"/>
            </a:xfrm>
            <a:prstGeom prst="ellipse">
              <a:avLst/>
            </a:prstGeom>
            <a:solidFill>
              <a:srgbClr val="83E3D9"/>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6" name="Google Shape;546;p38"/>
            <p:cNvSpPr/>
            <p:nvPr/>
          </p:nvSpPr>
          <p:spPr>
            <a:xfrm rot="-6598839">
              <a:off x="2887641" y="2346984"/>
              <a:ext cx="1199287" cy="1199287"/>
            </a:xfrm>
            <a:prstGeom prst="ellipse">
              <a:avLst/>
            </a:prstGeom>
            <a:solidFill>
              <a:srgbClr val="83E3D9"/>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7" name="Google Shape;547;p38"/>
            <p:cNvSpPr/>
            <p:nvPr/>
          </p:nvSpPr>
          <p:spPr>
            <a:xfrm rot="-6598620">
              <a:off x="4374916" y="913763"/>
              <a:ext cx="1681581" cy="1681581"/>
            </a:xfrm>
            <a:prstGeom prst="ellipse">
              <a:avLst/>
            </a:prstGeom>
            <a:solidFill>
              <a:srgbClr val="83E3D9"/>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8" name="Google Shape;548;p38"/>
            <p:cNvSpPr/>
            <p:nvPr/>
          </p:nvSpPr>
          <p:spPr>
            <a:xfrm rot="-6597866">
              <a:off x="2661829" y="2208216"/>
              <a:ext cx="629106" cy="629106"/>
            </a:xfrm>
            <a:prstGeom prst="ellipse">
              <a:avLst/>
            </a:prstGeom>
            <a:solidFill>
              <a:srgbClr val="1B786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9" name="Google Shape;549;p38"/>
            <p:cNvSpPr/>
            <p:nvPr/>
          </p:nvSpPr>
          <p:spPr>
            <a:xfrm rot="-6597701">
              <a:off x="3267625" y="1113818"/>
              <a:ext cx="274172" cy="274172"/>
            </a:xfrm>
            <a:prstGeom prst="ellipse">
              <a:avLst/>
            </a:prstGeom>
            <a:solidFill>
              <a:srgbClr val="83E3D9"/>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550" name="Google Shape;550;p38"/>
          <p:cNvGrpSpPr/>
          <p:nvPr/>
        </p:nvGrpSpPr>
        <p:grpSpPr>
          <a:xfrm>
            <a:off x="6481707" y="2072987"/>
            <a:ext cx="1724489" cy="1690815"/>
            <a:chOff x="4447194" y="1815766"/>
            <a:chExt cx="2440200" cy="2440200"/>
          </a:xfrm>
        </p:grpSpPr>
        <p:sp>
          <p:nvSpPr>
            <p:cNvPr id="551" name="Google Shape;551;p38"/>
            <p:cNvSpPr/>
            <p:nvPr/>
          </p:nvSpPr>
          <p:spPr>
            <a:xfrm>
              <a:off x="4447194" y="1815766"/>
              <a:ext cx="2440200" cy="2440200"/>
            </a:xfrm>
            <a:prstGeom prst="ellipse">
              <a:avLst/>
            </a:prstGeom>
            <a:solidFill>
              <a:srgbClr val="155B54"/>
            </a:solidFill>
            <a:ln>
              <a:noFill/>
            </a:ln>
            <a:effectLst>
              <a:outerShdw blurRad="228600" dist="50800" dir="5400000" algn="tl" rotWithShape="0">
                <a:srgbClr val="000000">
                  <a:alpha val="549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2" name="Google Shape;552;p38"/>
            <p:cNvSpPr txBox="1"/>
            <p:nvPr/>
          </p:nvSpPr>
          <p:spPr>
            <a:xfrm>
              <a:off x="4735950" y="2504275"/>
              <a:ext cx="1862700" cy="11634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800">
                  <a:solidFill>
                    <a:srgbClr val="FFFFFF"/>
                  </a:solidFill>
                  <a:latin typeface="DM Sans"/>
                  <a:ea typeface="DM Sans"/>
                  <a:cs typeface="DM Sans"/>
                  <a:sym typeface="DM Sans"/>
                </a:rPr>
                <a:t>Interoperability</a:t>
              </a:r>
              <a:endParaRPr sz="800">
                <a:solidFill>
                  <a:srgbClr val="FFFFFF"/>
                </a:solidFill>
                <a:latin typeface="DM Sans"/>
                <a:ea typeface="DM Sans"/>
                <a:cs typeface="DM Sans"/>
                <a:sym typeface="DM Sans"/>
              </a:endParaRPr>
            </a:p>
          </p:txBody>
        </p:sp>
      </p:grpSp>
      <p:grpSp>
        <p:nvGrpSpPr>
          <p:cNvPr id="553" name="Google Shape;553;p38"/>
          <p:cNvGrpSpPr/>
          <p:nvPr/>
        </p:nvGrpSpPr>
        <p:grpSpPr>
          <a:xfrm>
            <a:off x="5859622" y="1766924"/>
            <a:ext cx="1006199" cy="986551"/>
            <a:chOff x="3490737" y="1374053"/>
            <a:chExt cx="1423800" cy="1423800"/>
          </a:xfrm>
        </p:grpSpPr>
        <p:sp>
          <p:nvSpPr>
            <p:cNvPr id="554" name="Google Shape;554;p38"/>
            <p:cNvSpPr/>
            <p:nvPr/>
          </p:nvSpPr>
          <p:spPr>
            <a:xfrm>
              <a:off x="3490737" y="1374053"/>
              <a:ext cx="1423800" cy="1423800"/>
            </a:xfrm>
            <a:prstGeom prst="ellipse">
              <a:avLst/>
            </a:prstGeom>
            <a:solidFill>
              <a:srgbClr val="1D7E74"/>
            </a:solidFill>
            <a:ln>
              <a:noFill/>
            </a:ln>
            <a:effectLst>
              <a:outerShdw blurRad="228600" dist="50800" dir="5400000" algn="tl" rotWithShape="0">
                <a:srgbClr val="000000">
                  <a:alpha val="549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5" name="Google Shape;555;p38"/>
            <p:cNvSpPr txBox="1"/>
            <p:nvPr/>
          </p:nvSpPr>
          <p:spPr>
            <a:xfrm>
              <a:off x="3626101" y="1613603"/>
              <a:ext cx="1134900" cy="9447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800">
                  <a:solidFill>
                    <a:srgbClr val="FFFFFF"/>
                  </a:solidFill>
                  <a:latin typeface="DM Sans"/>
                  <a:ea typeface="DM Sans"/>
                  <a:cs typeface="DM Sans"/>
                  <a:sym typeface="DM Sans"/>
                </a:rPr>
                <a:t>Standards</a:t>
              </a:r>
              <a:endParaRPr sz="800">
                <a:solidFill>
                  <a:srgbClr val="FFFFFF"/>
                </a:solidFill>
                <a:latin typeface="DM Sans"/>
                <a:ea typeface="DM Sans"/>
                <a:cs typeface="DM Sans"/>
                <a:sym typeface="DM Sans"/>
              </a:endParaRPr>
            </a:p>
          </p:txBody>
        </p:sp>
      </p:grpSp>
      <p:grpSp>
        <p:nvGrpSpPr>
          <p:cNvPr id="556" name="Google Shape;556;p38"/>
          <p:cNvGrpSpPr/>
          <p:nvPr/>
        </p:nvGrpSpPr>
        <p:grpSpPr>
          <a:xfrm>
            <a:off x="5618292" y="2850891"/>
            <a:ext cx="1059202" cy="1038519"/>
            <a:chOff x="644203" y="3718814"/>
            <a:chExt cx="1498800" cy="1498800"/>
          </a:xfrm>
        </p:grpSpPr>
        <p:sp>
          <p:nvSpPr>
            <p:cNvPr id="557" name="Google Shape;557;p38"/>
            <p:cNvSpPr/>
            <p:nvPr/>
          </p:nvSpPr>
          <p:spPr>
            <a:xfrm>
              <a:off x="644203" y="3718814"/>
              <a:ext cx="1498800" cy="14988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8" name="Google Shape;558;p38"/>
            <p:cNvSpPr txBox="1"/>
            <p:nvPr/>
          </p:nvSpPr>
          <p:spPr>
            <a:xfrm>
              <a:off x="762408" y="3995871"/>
              <a:ext cx="1272300" cy="9447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800">
                  <a:solidFill>
                    <a:srgbClr val="FFFFFF"/>
                  </a:solidFill>
                  <a:latin typeface="DM Sans"/>
                  <a:ea typeface="DM Sans"/>
                  <a:cs typeface="DM Sans"/>
                  <a:sym typeface="DM Sans"/>
                </a:rPr>
                <a:t>Collaboration</a:t>
              </a:r>
              <a:endParaRPr sz="800">
                <a:solidFill>
                  <a:srgbClr val="FFFFFF"/>
                </a:solidFill>
                <a:latin typeface="DM Sans"/>
                <a:ea typeface="DM Sans"/>
                <a:cs typeface="DM Sans"/>
                <a:sym typeface="DM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62"/>
        <p:cNvGrpSpPr/>
        <p:nvPr/>
      </p:nvGrpSpPr>
      <p:grpSpPr>
        <a:xfrm>
          <a:off x="0" y="0"/>
          <a:ext cx="0" cy="0"/>
          <a:chOff x="0" y="0"/>
          <a:chExt cx="0" cy="0"/>
        </a:xfrm>
      </p:grpSpPr>
      <p:sp>
        <p:nvSpPr>
          <p:cNvPr id="563" name="Google Shape;563;p39"/>
          <p:cNvSpPr txBox="1">
            <a:spLocks noGrp="1"/>
          </p:cNvSpPr>
          <p:nvPr>
            <p:ph type="body" idx="1"/>
          </p:nvPr>
        </p:nvSpPr>
        <p:spPr>
          <a:xfrm>
            <a:off x="419100" y="457200"/>
            <a:ext cx="8267700" cy="41532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b="1"/>
              <a:t>Questions for Stephen</a:t>
            </a:r>
            <a:endParaRPr sz="1600" b="1"/>
          </a:p>
          <a:p>
            <a:pPr marL="0" lvl="0" indent="0" algn="l" rtl="0">
              <a:spcBef>
                <a:spcPts val="800"/>
              </a:spcBef>
              <a:spcAft>
                <a:spcPts val="0"/>
              </a:spcAft>
              <a:buNone/>
            </a:pPr>
            <a:endParaRPr sz="1600" b="1"/>
          </a:p>
          <a:p>
            <a:pPr marL="0" lvl="0" indent="0" algn="l" rtl="0">
              <a:spcBef>
                <a:spcPts val="800"/>
              </a:spcBef>
              <a:spcAft>
                <a:spcPts val="0"/>
              </a:spcAft>
              <a:buNone/>
            </a:pPr>
            <a:r>
              <a:rPr lang="en" b="1"/>
              <a:t>What is Morphir, and what were the motivations behind this initiative?</a:t>
            </a:r>
            <a:endParaRPr b="1"/>
          </a:p>
          <a:p>
            <a:pPr marL="0" lvl="0" indent="0" algn="l" rtl="0">
              <a:spcBef>
                <a:spcPts val="800"/>
              </a:spcBef>
              <a:spcAft>
                <a:spcPts val="0"/>
              </a:spcAft>
              <a:buNone/>
            </a:pPr>
            <a:endParaRPr b="1"/>
          </a:p>
          <a:p>
            <a:pPr marL="0" lvl="0" indent="0" algn="l" rtl="0">
              <a:spcBef>
                <a:spcPts val="800"/>
              </a:spcBef>
              <a:spcAft>
                <a:spcPts val="0"/>
              </a:spcAft>
              <a:buNone/>
            </a:pPr>
            <a:r>
              <a:rPr lang="en" b="1"/>
              <a:t>Why making it 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0"/>
          <p:cNvSpPr txBox="1">
            <a:spLocks noGrp="1"/>
          </p:cNvSpPr>
          <p:nvPr>
            <p:ph type="title"/>
          </p:nvPr>
        </p:nvSpPr>
        <p:spPr>
          <a:xfrm>
            <a:off x="409675" y="249300"/>
            <a:ext cx="7996500" cy="37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Morphir</a:t>
            </a:r>
            <a:endParaRPr/>
          </a:p>
        </p:txBody>
      </p:sp>
      <p:sp>
        <p:nvSpPr>
          <p:cNvPr id="569" name="Google Shape;569;p40"/>
          <p:cNvSpPr txBox="1">
            <a:spLocks noGrp="1"/>
          </p:cNvSpPr>
          <p:nvPr>
            <p:ph type="subTitle" idx="2"/>
          </p:nvPr>
        </p:nvSpPr>
        <p:spPr>
          <a:xfrm>
            <a:off x="409675" y="620100"/>
            <a:ext cx="7996500" cy="3708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a:t>Logic as a machine interpretable contract</a:t>
            </a:r>
            <a:endParaRPr/>
          </a:p>
        </p:txBody>
      </p:sp>
      <p:sp>
        <p:nvSpPr>
          <p:cNvPr id="570" name="Google Shape;570;p40"/>
          <p:cNvSpPr txBox="1">
            <a:spLocks noGrp="1"/>
          </p:cNvSpPr>
          <p:nvPr>
            <p:ph type="body" idx="1"/>
          </p:nvPr>
        </p:nvSpPr>
        <p:spPr>
          <a:xfrm>
            <a:off x="419100" y="1274800"/>
            <a:ext cx="3654600" cy="3335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dirty="0" err="1"/>
              <a:t>Morphir</a:t>
            </a:r>
            <a:r>
              <a:rPr lang="en" dirty="0"/>
              <a:t> is composed of a library of tools that facilitate the </a:t>
            </a:r>
            <a:r>
              <a:rPr lang="en" b="1" dirty="0" err="1">
                <a:solidFill>
                  <a:schemeClr val="dk1"/>
                </a:solidFill>
              </a:rPr>
              <a:t>digitisation</a:t>
            </a:r>
            <a:r>
              <a:rPr lang="en" b="1" dirty="0">
                <a:solidFill>
                  <a:schemeClr val="dk1"/>
                </a:solidFill>
              </a:rPr>
              <a:t> of business logic </a:t>
            </a:r>
            <a:r>
              <a:rPr lang="en" dirty="0"/>
              <a:t>into multiple different languages &amp; platforms.</a:t>
            </a:r>
            <a:endParaRPr dirty="0"/>
          </a:p>
        </p:txBody>
      </p:sp>
      <p:grpSp>
        <p:nvGrpSpPr>
          <p:cNvPr id="571" name="Google Shape;571;p40"/>
          <p:cNvGrpSpPr/>
          <p:nvPr/>
        </p:nvGrpSpPr>
        <p:grpSpPr>
          <a:xfrm>
            <a:off x="6967550" y="2940150"/>
            <a:ext cx="1593300" cy="1593300"/>
            <a:chOff x="4761325" y="2185250"/>
            <a:chExt cx="1593300" cy="1593300"/>
          </a:xfrm>
        </p:grpSpPr>
        <p:sp>
          <p:nvSpPr>
            <p:cNvPr id="572" name="Google Shape;572;p40"/>
            <p:cNvSpPr/>
            <p:nvPr/>
          </p:nvSpPr>
          <p:spPr>
            <a:xfrm rot="2700000">
              <a:off x="5313175" y="2100067"/>
              <a:ext cx="489601" cy="1763666"/>
            </a:xfrm>
            <a:prstGeom prst="roundRect">
              <a:avLst>
                <a:gd name="adj" fmla="val 50000"/>
              </a:avLst>
            </a:prstGeom>
            <a:solidFill>
              <a:srgbClr val="049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DM Sans"/>
                <a:ea typeface="DM Sans"/>
                <a:cs typeface="DM Sans"/>
                <a:sym typeface="DM Sans"/>
              </a:endParaRPr>
            </a:p>
          </p:txBody>
        </p:sp>
        <p:sp>
          <p:nvSpPr>
            <p:cNvPr id="573" name="Google Shape;573;p40"/>
            <p:cNvSpPr/>
            <p:nvPr/>
          </p:nvSpPr>
          <p:spPr>
            <a:xfrm>
              <a:off x="4950863"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0E65F0"/>
                  </a:solidFill>
                  <a:latin typeface="DM Sans"/>
                  <a:ea typeface="DM Sans"/>
                  <a:cs typeface="DM Sans"/>
                  <a:sym typeface="DM Sans"/>
                </a:rPr>
                <a:t>4</a:t>
              </a:r>
              <a:endParaRPr sz="1000">
                <a:solidFill>
                  <a:srgbClr val="0E65F0"/>
                </a:solidFill>
                <a:latin typeface="DM Sans"/>
                <a:ea typeface="DM Sans"/>
                <a:cs typeface="DM Sans"/>
                <a:sym typeface="DM Sans"/>
              </a:endParaRPr>
            </a:p>
          </p:txBody>
        </p:sp>
        <p:sp>
          <p:nvSpPr>
            <p:cNvPr id="574" name="Google Shape;574;p40"/>
            <p:cNvSpPr txBox="1"/>
            <p:nvPr/>
          </p:nvSpPr>
          <p:spPr>
            <a:xfrm rot="-2700000">
              <a:off x="5075488" y="2735098"/>
              <a:ext cx="1139573"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FFFFFF"/>
                  </a:solidFill>
                  <a:latin typeface="DM Sans"/>
                  <a:ea typeface="DM Sans"/>
                  <a:cs typeface="DM Sans"/>
                  <a:sym typeface="DM Sans"/>
                </a:rPr>
                <a:t>Implement</a:t>
              </a:r>
              <a:endParaRPr sz="1200">
                <a:solidFill>
                  <a:srgbClr val="FFFFFF"/>
                </a:solidFill>
                <a:latin typeface="DM Sans"/>
                <a:ea typeface="DM Sans"/>
                <a:cs typeface="DM Sans"/>
                <a:sym typeface="DM Sans"/>
              </a:endParaRPr>
            </a:p>
          </p:txBody>
        </p:sp>
      </p:grpSp>
      <p:grpSp>
        <p:nvGrpSpPr>
          <p:cNvPr id="575" name="Google Shape;575;p40"/>
          <p:cNvGrpSpPr/>
          <p:nvPr/>
        </p:nvGrpSpPr>
        <p:grpSpPr>
          <a:xfrm>
            <a:off x="6161725" y="2938000"/>
            <a:ext cx="1595400" cy="1595400"/>
            <a:chOff x="3269700" y="2183100"/>
            <a:chExt cx="1595400" cy="1595400"/>
          </a:xfrm>
        </p:grpSpPr>
        <p:sp>
          <p:nvSpPr>
            <p:cNvPr id="576" name="Google Shape;576;p40"/>
            <p:cNvSpPr/>
            <p:nvPr/>
          </p:nvSpPr>
          <p:spPr>
            <a:xfrm rot="2700000">
              <a:off x="3822599" y="2097482"/>
              <a:ext cx="489601" cy="1766636"/>
            </a:xfrm>
            <a:prstGeom prst="roundRect">
              <a:avLst>
                <a:gd name="adj" fmla="val 50000"/>
              </a:avLst>
            </a:prstGeom>
            <a:solidFill>
              <a:srgbClr val="038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DM Sans"/>
                <a:ea typeface="DM Sans"/>
                <a:cs typeface="DM Sans"/>
                <a:sym typeface="DM Sans"/>
              </a:endParaRPr>
            </a:p>
          </p:txBody>
        </p:sp>
        <p:sp>
          <p:nvSpPr>
            <p:cNvPr id="577" name="Google Shape;577;p40"/>
            <p:cNvSpPr/>
            <p:nvPr/>
          </p:nvSpPr>
          <p:spPr>
            <a:xfrm>
              <a:off x="3459197"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0D5DDF"/>
                  </a:solidFill>
                  <a:latin typeface="DM Sans"/>
                  <a:ea typeface="DM Sans"/>
                  <a:cs typeface="DM Sans"/>
                  <a:sym typeface="DM Sans"/>
                </a:rPr>
                <a:t>3</a:t>
              </a:r>
              <a:endParaRPr sz="1000">
                <a:solidFill>
                  <a:srgbClr val="0D5DDF"/>
                </a:solidFill>
                <a:latin typeface="DM Sans"/>
                <a:ea typeface="DM Sans"/>
                <a:cs typeface="DM Sans"/>
                <a:sym typeface="DM Sans"/>
              </a:endParaRPr>
            </a:p>
          </p:txBody>
        </p:sp>
        <p:sp>
          <p:nvSpPr>
            <p:cNvPr id="578" name="Google Shape;578;p40"/>
            <p:cNvSpPr txBox="1"/>
            <p:nvPr/>
          </p:nvSpPr>
          <p:spPr>
            <a:xfrm rot="-2699347">
              <a:off x="3587188" y="2743200"/>
              <a:ext cx="1116875"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FFFFFF"/>
                  </a:solidFill>
                  <a:latin typeface="DM Sans"/>
                  <a:ea typeface="DM Sans"/>
                  <a:cs typeface="DM Sans"/>
                  <a:sym typeface="DM Sans"/>
                </a:rPr>
                <a:t>Test</a:t>
              </a:r>
              <a:endParaRPr sz="1200">
                <a:solidFill>
                  <a:srgbClr val="FFFFFF"/>
                </a:solidFill>
                <a:latin typeface="DM Sans"/>
                <a:ea typeface="DM Sans"/>
                <a:cs typeface="DM Sans"/>
                <a:sym typeface="DM Sans"/>
              </a:endParaRPr>
            </a:p>
          </p:txBody>
        </p:sp>
      </p:grpSp>
      <p:grpSp>
        <p:nvGrpSpPr>
          <p:cNvPr id="579" name="Google Shape;579;p40"/>
          <p:cNvGrpSpPr/>
          <p:nvPr/>
        </p:nvGrpSpPr>
        <p:grpSpPr>
          <a:xfrm>
            <a:off x="5354476" y="2924124"/>
            <a:ext cx="1609200" cy="1609200"/>
            <a:chOff x="1776651" y="2169224"/>
            <a:chExt cx="1609200" cy="1609200"/>
          </a:xfrm>
        </p:grpSpPr>
        <p:grpSp>
          <p:nvGrpSpPr>
            <p:cNvPr id="580" name="Google Shape;580;p40"/>
            <p:cNvGrpSpPr/>
            <p:nvPr/>
          </p:nvGrpSpPr>
          <p:grpSpPr>
            <a:xfrm>
              <a:off x="1776651" y="2169224"/>
              <a:ext cx="1609200" cy="1609200"/>
              <a:chOff x="1776651" y="2169224"/>
              <a:chExt cx="1609200" cy="1609200"/>
            </a:xfrm>
          </p:grpSpPr>
          <p:sp>
            <p:nvSpPr>
              <p:cNvPr id="581" name="Google Shape;581;p40"/>
              <p:cNvSpPr/>
              <p:nvPr/>
            </p:nvSpPr>
            <p:spPr>
              <a:xfrm rot="2700000">
                <a:off x="2336450" y="2080748"/>
                <a:ext cx="489601" cy="1786152"/>
              </a:xfrm>
              <a:prstGeom prst="roundRect">
                <a:avLst>
                  <a:gd name="adj" fmla="val 50000"/>
                </a:avLst>
              </a:prstGeom>
              <a:solidFill>
                <a:srgbClr val="0261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DM Sans"/>
                  <a:ea typeface="DM Sans"/>
                  <a:cs typeface="DM Sans"/>
                  <a:sym typeface="DM Sans"/>
                </a:endParaRPr>
              </a:p>
            </p:txBody>
          </p:sp>
          <p:sp>
            <p:nvSpPr>
              <p:cNvPr id="582" name="Google Shape;582;p40"/>
              <p:cNvSpPr txBox="1"/>
              <p:nvPr/>
            </p:nvSpPr>
            <p:spPr>
              <a:xfrm rot="-2700000">
                <a:off x="2075507" y="2722650"/>
                <a:ext cx="1174787"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FFFFFF"/>
                    </a:solidFill>
                    <a:latin typeface="DM Sans"/>
                    <a:ea typeface="DM Sans"/>
                    <a:cs typeface="DM Sans"/>
                    <a:sym typeface="DM Sans"/>
                  </a:rPr>
                  <a:t>Document</a:t>
                </a:r>
                <a:endParaRPr sz="1200">
                  <a:solidFill>
                    <a:srgbClr val="FFFFFF"/>
                  </a:solidFill>
                  <a:latin typeface="DM Sans"/>
                  <a:ea typeface="DM Sans"/>
                  <a:cs typeface="DM Sans"/>
                  <a:sym typeface="DM Sans"/>
                </a:endParaRPr>
              </a:p>
            </p:txBody>
          </p:sp>
        </p:grpSp>
        <p:sp>
          <p:nvSpPr>
            <p:cNvPr id="583" name="Google Shape;583;p40"/>
            <p:cNvSpPr/>
            <p:nvPr/>
          </p:nvSpPr>
          <p:spPr>
            <a:xfrm>
              <a:off x="196607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0C58D3"/>
                  </a:solidFill>
                  <a:latin typeface="DM Sans"/>
                  <a:ea typeface="DM Sans"/>
                  <a:cs typeface="DM Sans"/>
                  <a:sym typeface="DM Sans"/>
                </a:rPr>
                <a:t>2</a:t>
              </a:r>
              <a:endParaRPr sz="1000">
                <a:solidFill>
                  <a:srgbClr val="0C58D3"/>
                </a:solidFill>
                <a:latin typeface="DM Sans"/>
                <a:ea typeface="DM Sans"/>
                <a:cs typeface="DM Sans"/>
                <a:sym typeface="DM Sans"/>
              </a:endParaRPr>
            </a:p>
          </p:txBody>
        </p:sp>
      </p:grpSp>
      <p:grpSp>
        <p:nvGrpSpPr>
          <p:cNvPr id="584" name="Google Shape;584;p40"/>
          <p:cNvGrpSpPr/>
          <p:nvPr/>
        </p:nvGrpSpPr>
        <p:grpSpPr>
          <a:xfrm>
            <a:off x="4548506" y="2914653"/>
            <a:ext cx="1618800" cy="1618800"/>
            <a:chOff x="284881" y="2159753"/>
            <a:chExt cx="1618800" cy="1618800"/>
          </a:xfrm>
        </p:grpSpPr>
        <p:sp>
          <p:nvSpPr>
            <p:cNvPr id="585" name="Google Shape;585;p40"/>
            <p:cNvSpPr/>
            <p:nvPr/>
          </p:nvSpPr>
          <p:spPr>
            <a:xfrm rot="2700000">
              <a:off x="849480" y="2069289"/>
              <a:ext cx="489601" cy="1799728"/>
            </a:xfrm>
            <a:prstGeom prst="roundRect">
              <a:avLst>
                <a:gd name="adj" fmla="val 50000"/>
              </a:avLst>
            </a:prstGeom>
            <a:solidFill>
              <a:srgbClr val="004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DM Sans"/>
                <a:ea typeface="DM Sans"/>
                <a:cs typeface="DM Sans"/>
                <a:sym typeface="DM Sans"/>
              </a:endParaRPr>
            </a:p>
          </p:txBody>
        </p:sp>
        <p:sp>
          <p:nvSpPr>
            <p:cNvPr id="586" name="Google Shape;586;p40"/>
            <p:cNvSpPr/>
            <p:nvPr/>
          </p:nvSpPr>
          <p:spPr>
            <a:xfrm>
              <a:off x="472955"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0944A1"/>
                  </a:solidFill>
                  <a:latin typeface="DM Sans"/>
                  <a:ea typeface="DM Sans"/>
                  <a:cs typeface="DM Sans"/>
                  <a:sym typeface="DM Sans"/>
                </a:rPr>
                <a:t>1</a:t>
              </a:r>
              <a:endParaRPr sz="1000">
                <a:solidFill>
                  <a:srgbClr val="0944A1"/>
                </a:solidFill>
                <a:latin typeface="DM Sans"/>
                <a:ea typeface="DM Sans"/>
                <a:cs typeface="DM Sans"/>
                <a:sym typeface="DM Sans"/>
              </a:endParaRPr>
            </a:p>
          </p:txBody>
        </p:sp>
        <p:sp>
          <p:nvSpPr>
            <p:cNvPr id="587" name="Google Shape;587;p40"/>
            <p:cNvSpPr txBox="1"/>
            <p:nvPr/>
          </p:nvSpPr>
          <p:spPr>
            <a:xfrm rot="-2700000">
              <a:off x="586982" y="2717400"/>
              <a:ext cx="118963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FFFFFF"/>
                  </a:solidFill>
                  <a:latin typeface="DM Sans"/>
                  <a:ea typeface="DM Sans"/>
                  <a:cs typeface="DM Sans"/>
                  <a:sym typeface="DM Sans"/>
                </a:rPr>
                <a:t>Interpret</a:t>
              </a:r>
              <a:endParaRPr sz="1200">
                <a:solidFill>
                  <a:srgbClr val="FFFFFF"/>
                </a:solidFill>
                <a:latin typeface="DM Sans"/>
                <a:ea typeface="DM Sans"/>
                <a:cs typeface="DM Sans"/>
                <a:sym typeface="DM Sans"/>
              </a:endParaRPr>
            </a:p>
          </p:txBody>
        </p:sp>
      </p:grpSp>
      <p:pic>
        <p:nvPicPr>
          <p:cNvPr id="588" name="Google Shape;588;p40"/>
          <p:cNvPicPr preferRelativeResize="0"/>
          <p:nvPr/>
        </p:nvPicPr>
        <p:blipFill>
          <a:blip r:embed="rId3">
            <a:alphaModFix/>
          </a:blip>
          <a:stretch>
            <a:fillRect/>
          </a:stretch>
        </p:blipFill>
        <p:spPr>
          <a:xfrm>
            <a:off x="5692896" y="1522343"/>
            <a:ext cx="1414988" cy="860852"/>
          </a:xfrm>
          <a:prstGeom prst="rect">
            <a:avLst/>
          </a:prstGeom>
          <a:noFill/>
          <a:ln>
            <a:noFill/>
          </a:ln>
        </p:spPr>
      </p:pic>
      <p:pic>
        <p:nvPicPr>
          <p:cNvPr id="589" name="Google Shape;589;p40"/>
          <p:cNvPicPr preferRelativeResize="0"/>
          <p:nvPr/>
        </p:nvPicPr>
        <p:blipFill>
          <a:blip r:embed="rId4">
            <a:alphaModFix/>
          </a:blip>
          <a:stretch>
            <a:fillRect/>
          </a:stretch>
        </p:blipFill>
        <p:spPr>
          <a:xfrm>
            <a:off x="4624700" y="1416925"/>
            <a:ext cx="2166675" cy="1497725"/>
          </a:xfrm>
          <a:prstGeom prst="rect">
            <a:avLst/>
          </a:prstGeom>
          <a:noFill/>
          <a:ln>
            <a:noFill/>
          </a:ln>
        </p:spPr>
      </p:pic>
      <p:sp>
        <p:nvSpPr>
          <p:cNvPr id="590" name="Google Shape;590;p40"/>
          <p:cNvSpPr txBox="1">
            <a:spLocks noGrp="1"/>
          </p:cNvSpPr>
          <p:nvPr>
            <p:ph type="body" idx="1"/>
          </p:nvPr>
        </p:nvSpPr>
        <p:spPr>
          <a:xfrm>
            <a:off x="409675" y="2417800"/>
            <a:ext cx="4047900" cy="1108200"/>
          </a:xfrm>
          <a:prstGeom prst="rect">
            <a:avLst/>
          </a:prstGeom>
        </p:spPr>
        <p:txBody>
          <a:bodyPr spcFirstLastPara="1" wrap="square" lIns="0" tIns="0" rIns="0" bIns="0" anchor="t" anchorCtr="0">
            <a:noAutofit/>
          </a:bodyPr>
          <a:lstStyle/>
          <a:p>
            <a:pPr marL="457200" lvl="0" indent="-311150" algn="l" rtl="0">
              <a:spcBef>
                <a:spcPts val="800"/>
              </a:spcBef>
              <a:spcAft>
                <a:spcPts val="0"/>
              </a:spcAft>
              <a:buSzPts val="1300"/>
              <a:buChar char="•"/>
            </a:pPr>
            <a:r>
              <a:rPr lang="en"/>
              <a:t>Ensure it’s correct</a:t>
            </a:r>
            <a:endParaRPr/>
          </a:p>
          <a:p>
            <a:pPr marL="457200" lvl="0" indent="-311150" algn="l" rtl="0">
              <a:spcBef>
                <a:spcPts val="0"/>
              </a:spcBef>
              <a:spcAft>
                <a:spcPts val="0"/>
              </a:spcAft>
              <a:buSzPts val="1300"/>
              <a:buChar char="•"/>
            </a:pPr>
            <a:r>
              <a:rPr lang="en"/>
              <a:t>Understand the whole regulation</a:t>
            </a:r>
            <a:endParaRPr/>
          </a:p>
          <a:p>
            <a:pPr marL="457200" lvl="0" indent="-311150" algn="l" rtl="0">
              <a:spcBef>
                <a:spcPts val="0"/>
              </a:spcBef>
              <a:spcAft>
                <a:spcPts val="0"/>
              </a:spcAft>
              <a:buSzPts val="1300"/>
              <a:buChar char="•"/>
            </a:pPr>
            <a:r>
              <a:rPr lang="en"/>
              <a:t>Future proof</a:t>
            </a:r>
            <a:endParaRPr/>
          </a:p>
          <a:p>
            <a:pPr marL="457200" lvl="0" indent="-311150" algn="l" rtl="0">
              <a:spcBef>
                <a:spcPts val="0"/>
              </a:spcBef>
              <a:spcAft>
                <a:spcPts val="0"/>
              </a:spcAft>
              <a:buSzPts val="1300"/>
              <a:buChar char="•"/>
            </a:pPr>
            <a:r>
              <a:rPr lang="en"/>
              <a:t>Collaborate across industry, vendors, and regulators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1"/>
          <p:cNvPicPr preferRelativeResize="0"/>
          <p:nvPr/>
        </p:nvPicPr>
        <p:blipFill>
          <a:blip r:embed="rId3">
            <a:alphaModFix/>
          </a:blip>
          <a:stretch>
            <a:fillRect/>
          </a:stretch>
        </p:blipFill>
        <p:spPr>
          <a:xfrm>
            <a:off x="765074" y="277100"/>
            <a:ext cx="7613855" cy="44092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p42"/>
          <p:cNvPicPr preferRelativeResize="0"/>
          <p:nvPr/>
        </p:nvPicPr>
        <p:blipFill>
          <a:blip r:embed="rId3">
            <a:alphaModFix/>
          </a:blip>
          <a:stretch>
            <a:fillRect/>
          </a:stretch>
        </p:blipFill>
        <p:spPr>
          <a:xfrm>
            <a:off x="765075" y="277100"/>
            <a:ext cx="7613850" cy="440920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04"/>
        <p:cNvGrpSpPr/>
        <p:nvPr/>
      </p:nvGrpSpPr>
      <p:grpSpPr>
        <a:xfrm>
          <a:off x="0" y="0"/>
          <a:ext cx="0" cy="0"/>
          <a:chOff x="0" y="0"/>
          <a:chExt cx="0" cy="0"/>
        </a:xfrm>
      </p:grpSpPr>
      <p:sp>
        <p:nvSpPr>
          <p:cNvPr id="605" name="Google Shape;605;p43"/>
          <p:cNvSpPr txBox="1">
            <a:spLocks noGrp="1"/>
          </p:cNvSpPr>
          <p:nvPr>
            <p:ph type="body" idx="1"/>
          </p:nvPr>
        </p:nvSpPr>
        <p:spPr>
          <a:xfrm>
            <a:off x="419100" y="457200"/>
            <a:ext cx="8267700" cy="41532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b="1"/>
              <a:t>Questions for Stephen</a:t>
            </a:r>
            <a:endParaRPr sz="1600" b="1"/>
          </a:p>
          <a:p>
            <a:pPr marL="0" lvl="0" indent="0" algn="l" rtl="0">
              <a:spcBef>
                <a:spcPts val="800"/>
              </a:spcBef>
              <a:spcAft>
                <a:spcPts val="0"/>
              </a:spcAft>
              <a:buNone/>
            </a:pPr>
            <a:endParaRPr/>
          </a:p>
          <a:p>
            <a:pPr marL="0" lvl="0" indent="0" algn="l" rtl="0">
              <a:spcBef>
                <a:spcPts val="800"/>
              </a:spcBef>
              <a:spcAft>
                <a:spcPts val="0"/>
              </a:spcAft>
              <a:buNone/>
            </a:pPr>
            <a:r>
              <a:rPr lang="en" b="1"/>
              <a:t>Morphir can interpret business logic as code. What makes Morphir special to run with Databricks?</a:t>
            </a:r>
            <a:endParaRPr b="1"/>
          </a:p>
          <a:p>
            <a:pPr marL="0" lvl="0" indent="0" algn="l" rtl="0">
              <a:spcBef>
                <a:spcPts val="800"/>
              </a:spcBef>
              <a:spcAft>
                <a:spcPts val="0"/>
              </a:spcAft>
              <a:buNone/>
            </a:pPr>
            <a:r>
              <a:rPr lang="en" i="1"/>
              <a:t>Appreciate if answer can be articulated around operation efficiency and reducing cost of ownership. The goal of Morphir is to connect end user with technology, not to rely on additional ops team to maintain complex infrastructure, shutting down / starting up, configuring clusters. </a:t>
            </a:r>
            <a:endParaRPr/>
          </a:p>
          <a:p>
            <a:pPr marL="0" lvl="0" indent="0" algn="l" rtl="0">
              <a:spcBef>
                <a:spcPts val="800"/>
              </a:spcBef>
              <a:spcAft>
                <a:spcPts val="0"/>
              </a:spcAft>
              <a:buNone/>
            </a:pPr>
            <a:r>
              <a:rPr lang="en" b="1"/>
              <a:t>How would you see this partnerships moving forwards?</a:t>
            </a:r>
            <a:endParaRPr b="1"/>
          </a:p>
          <a:p>
            <a:pPr marL="0" lvl="0" indent="0" algn="l" rtl="0">
              <a:spcBef>
                <a:spcPts val="800"/>
              </a:spcBef>
              <a:spcAft>
                <a:spcPts val="0"/>
              </a:spcAft>
              <a:buNone/>
            </a:pPr>
            <a:r>
              <a:rPr lang="en" i="1"/>
              <a:t>Appreciate if answer can be around delta sharing capabilities. The goal is not to automate creation of reports but make those reports actionable, hence connecting them back to end users. Partnerships around to ensure E2E governance from data sourcing, report execution all the way to data access.  </a:t>
            </a:r>
            <a:endParaRPr i="1"/>
          </a:p>
        </p:txBody>
      </p:sp>
    </p:spTree>
  </p:cSld>
  <p:clrMapOvr>
    <a:masterClrMapping/>
  </p:clrMapOvr>
</p:sld>
</file>

<file path=ppt/theme/theme1.xml><?xml version="1.0" encoding="utf-8"?>
<a:theme xmlns:a="http://schemas.openxmlformats.org/drawingml/2006/main" name="FSGTM">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1131</Words>
  <Application>Microsoft Macintosh PowerPoint</Application>
  <PresentationFormat>On-screen Show (16:9)</PresentationFormat>
  <Paragraphs>136</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Quattrocento Sans</vt:lpstr>
      <vt:lpstr>DM Sans</vt:lpstr>
      <vt:lpstr>Arial</vt:lpstr>
      <vt:lpstr>DM Sans Medium</vt:lpstr>
      <vt:lpstr>Noto Sans Symbols</vt:lpstr>
      <vt:lpstr>FSGTM</vt:lpstr>
      <vt:lpstr>Operational Governance</vt:lpstr>
      <vt:lpstr>Speakers</vt:lpstr>
      <vt:lpstr>PowerPoint Presentation</vt:lpstr>
      <vt:lpstr>Shortening Trade Cycles</vt:lpstr>
      <vt:lpstr>PowerPoint Presentation</vt:lpstr>
      <vt:lpstr>Morphir</vt:lpstr>
      <vt:lpstr>PowerPoint Presentation</vt:lpstr>
      <vt:lpstr>PowerPoint Presentation</vt:lpstr>
      <vt:lpstr>PowerPoint Presentation</vt:lpstr>
      <vt:lpstr>PowerPoint Presentation</vt:lpstr>
      <vt:lpstr>Legend</vt:lpstr>
      <vt:lpstr>PowerPoint Presentation</vt:lpstr>
      <vt:lpstr>PowerPoint Presentation</vt:lpstr>
      <vt:lpstr>PowerPoint Presentation</vt:lpstr>
      <vt:lpstr>PowerPoint Presentation</vt:lpstr>
      <vt:lpstr>Openness unlocks interoperability</vt:lpstr>
      <vt:lpstr>Lakehouse for Financial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Operational Governance</dc:title>
  <cp:lastModifiedBy>Antoine Amend</cp:lastModifiedBy>
  <cp:revision>1</cp:revision>
  <dcterms:modified xsi:type="dcterms:W3CDTF">2023-02-17T17:17:45Z</dcterms:modified>
</cp:coreProperties>
</file>